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presProps.xml" ContentType="application/vnd.openxmlformats-officedocument.presentationml.presProps+xml"/>
  <Override PartName="/ppt/theme/theme1.xml" ContentType="application/vnd.openxmlformats-officedocument.theme+xml"/>
  <Override PartName="/ppt/theme/theme2.xml" ContentType="application/vnd.openxmlformats-officedocument.theme+xml"/>
  <Override PartName="/ppt/media/image1.jpeg" ContentType="image/jpeg"/>
  <Override PartName="/ppt/media/image14.png" ContentType="image/png"/>
  <Override PartName="/ppt/media/image2.png" ContentType="image/png"/>
  <Override PartName="/ppt/media/image12.png" ContentType="image/png"/>
  <Override PartName="/ppt/media/image10.png" ContentType="image/png"/>
  <Override PartName="/ppt/media/image5.jpeg" ContentType="image/jpeg"/>
  <Override PartName="/ppt/media/image3.png" ContentType="image/png"/>
  <Override PartName="/ppt/media/image13.png" ContentType="image/png"/>
  <Override PartName="/ppt/media/image11.png" ContentType="image/png"/>
  <Override PartName="/ppt/media/image4.jpeg" ContentType="image/jpeg"/>
  <Override PartName="/ppt/media/image15.png" ContentType="image/png"/>
  <Override PartName="/ppt/media/image7.jpeg" ContentType="image/jpeg"/>
  <Override PartName="/ppt/media/image6.png" ContentType="image/png"/>
  <Override PartName="/ppt/media/image16.png" ContentType="image/png"/>
  <Override PartName="/ppt/media/image8.png" ContentType="image/png"/>
  <Override PartName="/ppt/media/image18.png" ContentType="image/png"/>
  <Override PartName="/ppt/media/image9.png" ContentType="image/png"/>
  <Override PartName="/ppt/media/image17.png" ContentType="image/png"/>
  <Override PartName="/ppt/media/image19.jpeg" ContentType="image/jpeg"/>
  <Override PartName="/ppt/_rels/presentation.xml.rels" ContentType="application/vnd.openxmlformats-package.relationships+xml"/>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Layouts/_rels/slideLayout17.xml.rels" ContentType="application/vnd.openxmlformats-package.relationships+xml"/>
  <Override PartName="/ppt/slideLayouts/_rels/slideLayout16.xml.rels" ContentType="application/vnd.openxmlformats-package.relationships+xml"/>
  <Override PartName="/ppt/slideLayouts/_rels/slideLayout15.xml.rels" ContentType="application/vnd.openxmlformats-package.relationships+xml"/>
  <Override PartName="/ppt/slideLayouts/_rels/slideLayout6.xml.rels" ContentType="application/vnd.openxmlformats-package.relationships+xml"/>
  <Override PartName="/ppt/slideLayouts/_rels/slideLayout11.xml.rels" ContentType="application/vnd.openxmlformats-package.relationships+xml"/>
  <Override PartName="/ppt/slideLayouts/_rels/slideLayout10.xml.rels" ContentType="application/vnd.openxmlformats-package.relationships+xml"/>
  <Override PartName="/ppt/slideLayouts/_rels/slideLayout5.xml.rels" ContentType="application/vnd.openxmlformats-package.relationships+xml"/>
  <Override PartName="/ppt/slideLayouts/_rels/slideLayout23.xml.rels" ContentType="application/vnd.openxmlformats-package.relationships+xml"/>
  <Override PartName="/ppt/slideLayouts/_rels/slideLayout4.xml.rels" ContentType="application/vnd.openxmlformats-package.relationships+xml"/>
  <Override PartName="/ppt/slideLayouts/_rels/slideLayout9.xml.rels" ContentType="application/vnd.openxmlformats-package.relationships+xml"/>
  <Override PartName="/ppt/slideLayouts/_rels/slideLayout22.xml.rels" ContentType="application/vnd.openxmlformats-package.relationships+xml"/>
  <Override PartName="/ppt/slideLayouts/_rels/slideLayout19.xml.rels" ContentType="application/vnd.openxmlformats-package.relationships+xml"/>
  <Override PartName="/ppt/slideLayouts/_rels/slideLayout8.xml.rels" ContentType="application/vnd.openxmlformats-package.relationships+xml"/>
  <Override PartName="/ppt/slideLayouts/_rels/slideLayout21.xml.rels" ContentType="application/vnd.openxmlformats-package.relationships+xml"/>
  <Override PartName="/ppt/slideLayouts/_rels/slideLayout13.xml.rels" ContentType="application/vnd.openxmlformats-package.relationships+xml"/>
  <Override PartName="/ppt/slideLayouts/_rels/slideLayout2.xml.rels" ContentType="application/vnd.openxmlformats-package.relationships+xml"/>
  <Override PartName="/ppt/slideLayouts/_rels/slideLayout18.xml.rels" ContentType="application/vnd.openxmlformats-package.relationships+xml"/>
  <Override PartName="/ppt/slideLayouts/_rels/slideLayout7.xml.rels" ContentType="application/vnd.openxmlformats-package.relationships+xml"/>
  <Override PartName="/ppt/slideLayouts/_rels/slideLayout20.xml.rels" ContentType="application/vnd.openxmlformats-package.relationships+xml"/>
  <Override PartName="/ppt/slideLayouts/_rels/slideLayout12.xml.rels" ContentType="application/vnd.openxmlformats-package.relationships+xml"/>
  <Override PartName="/ppt/slideLayouts/_rels/slideLayout14.xml.rels" ContentType="application/vnd.openxmlformats-package.relationships+xml"/>
  <Override PartName="/ppt/slideLayouts/_rels/slideLayout3.xml.rels" ContentType="application/vnd.openxmlformats-package.relationships+xml"/>
  <Override PartName="/ppt/slideLayouts/_rels/slideLayout24.xml.rels" ContentType="application/vnd.openxmlformats-package.relationships+xml"/>
  <Override PartName="/ppt/slideLayouts/_rels/slideLayout1.xml.rels" ContentType="application/vnd.openxmlformats-package.relationships+xml"/>
  <Override PartName="/ppt/slideLayouts/slideLayout18.xml" ContentType="application/vnd.openxmlformats-officedocument.presentationml.slideLayout+xml"/>
  <Override PartName="/ppt/slideLayouts/slideLayout2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19.xml" ContentType="application/vnd.openxmlformats-officedocument.presentationml.slideLayout+xml"/>
  <Override PartName="/ppt/slideLayouts/slideLayout21.xml" ContentType="application/vnd.openxmlformats-officedocument.presentationml.slideLayout+xml"/>
  <Override PartName="/ppt/slideLayouts/slideLayout3.xml" ContentType="application/vnd.openxmlformats-officedocument.presentationml.slideLayout+xml"/>
  <Override PartName="/ppt/slideLayouts/slideLayout22.xml" ContentType="application/vnd.openxmlformats-officedocument.presentationml.slideLayout+xml"/>
  <Override PartName="/ppt/slideLayouts/slideLayout4.xml" ContentType="application/vnd.openxmlformats-officedocument.presentationml.slideLayout+xml"/>
  <Override PartName="/ppt/slideLayouts/slideLayout23.xml" ContentType="application/vnd.openxmlformats-officedocument.presentationml.slideLayout+xml"/>
  <Override PartName="/ppt/slideLayouts/slideLayout1.xml" ContentType="application/vnd.openxmlformats-officedocument.presentationml.slideLayout+xml"/>
  <Override PartName="/ppt/slideLayouts/slideLayout24.xml" ContentType="application/vnd.openxmlformats-officedocument.presentationml.slideLayout+xml"/>
  <Override PartName="/ppt/slideLayouts/slideLayout5.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6.xml" ContentType="application/vnd.openxmlformats-officedocument.presentationml.slideLayout+xml"/>
  <Override PartName="/ppt/slideLayouts/slideLayout16.xml" ContentType="application/vnd.openxmlformats-officedocument.presentationml.slideLayout+xml"/>
  <Override PartName="/ppt/slideLayouts/slideLayout7.xml" ContentType="application/vnd.openxmlformats-officedocument.presentationml.slideLayout+xml"/>
  <Override PartName="/ppt/slideLayouts/slideLayout17.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10.xml" ContentType="application/vnd.openxmlformats-officedocument.presentationml.slide+xml"/>
  <Override PartName="/ppt/slides/slide7.xml" ContentType="application/vnd.openxmlformats-officedocument.presentationml.slide+xml"/>
  <Override PartName="/ppt/slides/slide11.xml" ContentType="application/vnd.openxmlformats-officedocument.presentationml.slide+xml"/>
  <Override PartName="/ppt/slides/slide8.xml" ContentType="application/vnd.openxmlformats-officedocument.presentationml.slide+xml"/>
  <Override PartName="/ppt/slides/slide12.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9.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13.xml" ContentType="application/vnd.openxmlformats-officedocument.presentationml.slide+xml"/>
  <Override PartName="/ppt/slides/slide25.xml" ContentType="application/vnd.openxmlformats-officedocument.presentationml.slide+xml"/>
  <Override PartName="/ppt/slides/_rels/slide21.xml.rels" ContentType="application/vnd.openxmlformats-package.relationships+xml"/>
  <Override PartName="/ppt/slides/_rels/slide3.xml.rels" ContentType="application/vnd.openxmlformats-package.relationships+xml"/>
  <Override PartName="/ppt/slides/_rels/slide19.xml.rels" ContentType="application/vnd.openxmlformats-package.relationships+xml"/>
  <Override PartName="/ppt/slides/_rels/slide9.xml.rels" ContentType="application/vnd.openxmlformats-package.relationships+xml"/>
  <Override PartName="/ppt/slides/_rels/slide18.xml.rels" ContentType="application/vnd.openxmlformats-package.relationships+xml"/>
  <Override PartName="/ppt/slides/_rels/slide2.xml.rels" ContentType="application/vnd.openxmlformats-package.relationships+xml"/>
  <Override PartName="/ppt/slides/_rels/slide20.xml.rels" ContentType="application/vnd.openxmlformats-package.relationships+xml"/>
  <Override PartName="/ppt/slides/_rels/slide17.xml.rels" ContentType="application/vnd.openxmlformats-package.relationships+xml"/>
  <Override PartName="/ppt/slides/_rels/slide16.xml.rels" ContentType="application/vnd.openxmlformats-package.relationships+xml"/>
  <Override PartName="/ppt/slides/_rels/slide15.xml.rels" ContentType="application/vnd.openxmlformats-package.relationships+xml"/>
  <Override PartName="/ppt/slides/_rels/slide14.xml.rels" ContentType="application/vnd.openxmlformats-package.relationships+xml"/>
  <Override PartName="/ppt/slides/_rels/slide13.xml.rels" ContentType="application/vnd.openxmlformats-package.relationships+xml"/>
  <Override PartName="/ppt/slides/_rels/slide12.xml.rels" ContentType="application/vnd.openxmlformats-package.relationships+xml"/>
  <Override PartName="/ppt/slides/_rels/slide8.xml.rels" ContentType="application/vnd.openxmlformats-package.relationships+xml"/>
  <Override PartName="/ppt/slides/_rels/slide26.xml.rels" ContentType="application/vnd.openxmlformats-package.relationships+xml"/>
  <Override PartName="/ppt/slides/_rels/slide7.xml.rels" ContentType="application/vnd.openxmlformats-package.relationships+xml"/>
  <Override PartName="/ppt/slides/_rels/slide25.xml.rels" ContentType="application/vnd.openxmlformats-package.relationships+xml"/>
  <Override PartName="/ppt/slides/_rels/slide24.xml.rels" ContentType="application/vnd.openxmlformats-package.relationships+xml"/>
  <Override PartName="/ppt/slides/_rels/slide6.xml.rels" ContentType="application/vnd.openxmlformats-package.relationships+xml"/>
  <Override PartName="/ppt/slides/_rels/slide1.xml.rels" ContentType="application/vnd.openxmlformats-package.relationships+xml"/>
  <Override PartName="/ppt/slides/_rels/slide23.xml.rels" ContentType="application/vnd.openxmlformats-package.relationships+xml"/>
  <Override PartName="/ppt/slides/_rels/slide5.xml.rels" ContentType="application/vnd.openxmlformats-package.relationships+xml"/>
  <Override PartName="/ppt/slides/_rels/slide11.xml.rels" ContentType="application/vnd.openxmlformats-package.relationships+xml"/>
  <Override PartName="/ppt/slides/_rels/slide22.xml.rels" ContentType="application/vnd.openxmlformats-package.relationships+xml"/>
  <Override PartName="/ppt/slides/_rels/slide4.xml.rels" ContentType="application/vnd.openxmlformats-package.relationships+xml"/>
  <Override PartName="/ppt/slides/_rels/slide10.xml.rels" ContentType="application/vnd.openxmlformats-package.relationships+xml"/>
  <Override PartName="/ppt/slides/slide26.xml" ContentType="application/vnd.openxmlformats-officedocument.presentationml.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Lst>
  <p:sldSz cx="10080625" cy="7559675"/>
  <p:notesSz cx="7559675" cy="10691813"/>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slide" Target="slides/slide26.xml"/><Relationship Id="rId30" Type="http://schemas.openxmlformats.org/officeDocument/2006/relationships/presProps" Target="presProps.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1"/>
          </p:nvPr>
        </p:nvSpPr>
        <p:spPr/>
        <p:txBody>
          <a:bodyPr/>
          <a:p>
            <a:r>
              <a:t>Footer</a:t>
            </a:r>
          </a:p>
        </p:txBody>
      </p:sp>
      <p:sp>
        <p:nvSpPr>
          <p:cNvPr id="3" name="PlaceHolder 2"/>
          <p:cNvSpPr>
            <a:spLocks noGrp="1"/>
          </p:cNvSpPr>
          <p:nvPr>
            <p:ph type="sldNum" idx="2"/>
          </p:nvPr>
        </p:nvSpPr>
        <p:spPr/>
        <p:txBody>
          <a:bodyPr/>
          <a:p>
            <a:fld id="{DF20B6DD-B2EC-4E8D-B393-DADE16378DCE}" type="slidenum">
              <a:t>&lt;#&gt;</a:t>
            </a:fld>
          </a:p>
        </p:txBody>
      </p:sp>
      <p:sp>
        <p:nvSpPr>
          <p:cNvPr id="4" name="PlaceHolder 3"/>
          <p:cNvSpPr>
            <a:spLocks noGrp="1"/>
          </p:cNvSpPr>
          <p:nvPr>
            <p:ph type="dt" idx="3"/>
          </p:nvPr>
        </p:nvSpPr>
        <p:spPr/>
        <p:txBody>
          <a:bodyPr/>
          <a:p>
            <a:r>
              <a:rPr lang="en-MW"/>
              <a:t/>
            </a:r>
          </a:p>
        </p:txBody>
      </p:sp>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504000" y="301320"/>
            <a:ext cx="9072000" cy="1261800"/>
          </a:xfrm>
          <a:prstGeom prst="rect">
            <a:avLst/>
          </a:prstGeom>
          <a:noFill/>
          <a:ln w="0">
            <a:noFill/>
          </a:ln>
        </p:spPr>
        <p:txBody>
          <a:bodyPr lIns="0" rIns="0" tIns="0" bIns="0" anchor="ctr">
            <a:noAutofit/>
          </a:bodyPr>
          <a:p>
            <a:pPr indent="0" algn="ctr">
              <a:buNone/>
            </a:pPr>
            <a:endParaRPr b="0" lang="en-MW" sz="4400" spc="-1" strike="noStrike">
              <a:solidFill>
                <a:srgbClr val="000000"/>
              </a:solidFill>
              <a:latin typeface="Arial"/>
            </a:endParaRPr>
          </a:p>
        </p:txBody>
      </p:sp>
      <p:sp>
        <p:nvSpPr>
          <p:cNvPr id="27" name="PlaceHolder 2"/>
          <p:cNvSpPr>
            <a:spLocks noGrp="1"/>
          </p:cNvSpPr>
          <p:nvPr>
            <p:ph/>
          </p:nvPr>
        </p:nvSpPr>
        <p:spPr>
          <a:xfrm>
            <a:off x="504000" y="1768680"/>
            <a:ext cx="9072000" cy="2090880"/>
          </a:xfrm>
          <a:prstGeom prst="rect">
            <a:avLst/>
          </a:prstGeom>
          <a:noFill/>
          <a:ln w="0">
            <a:noFill/>
          </a:ln>
        </p:spPr>
        <p:txBody>
          <a:bodyPr lIns="0" rIns="0" tIns="0" bIns="0" anchor="t">
            <a:normAutofit/>
          </a:bodyPr>
          <a:p>
            <a:pPr indent="0">
              <a:spcBef>
                <a:spcPts val="1417"/>
              </a:spcBef>
              <a:buNone/>
            </a:pPr>
            <a:endParaRPr b="0" lang="en-MW" sz="3200" spc="-1" strike="noStrike">
              <a:solidFill>
                <a:srgbClr val="000000"/>
              </a:solidFill>
              <a:latin typeface="Arial"/>
            </a:endParaRPr>
          </a:p>
        </p:txBody>
      </p:sp>
      <p:sp>
        <p:nvSpPr>
          <p:cNvPr id="28" name="PlaceHolder 3"/>
          <p:cNvSpPr>
            <a:spLocks noGrp="1"/>
          </p:cNvSpPr>
          <p:nvPr>
            <p:ph/>
          </p:nvPr>
        </p:nvSpPr>
        <p:spPr>
          <a:xfrm>
            <a:off x="504000" y="4058640"/>
            <a:ext cx="9072000" cy="2090880"/>
          </a:xfrm>
          <a:prstGeom prst="rect">
            <a:avLst/>
          </a:prstGeom>
          <a:noFill/>
          <a:ln w="0">
            <a:noFill/>
          </a:ln>
        </p:spPr>
        <p:txBody>
          <a:bodyPr lIns="0" rIns="0" tIns="0" bIns="0" anchor="t">
            <a:normAutofit/>
          </a:bodyPr>
          <a:p>
            <a:pPr indent="0">
              <a:spcBef>
                <a:spcPts val="1417"/>
              </a:spcBef>
              <a:buNone/>
            </a:pPr>
            <a:endParaRPr b="0" lang="en-MW" sz="3200" spc="-1" strike="noStrike">
              <a:solidFill>
                <a:srgbClr val="000000"/>
              </a:solidFill>
              <a:latin typeface="Arial"/>
            </a:endParaRPr>
          </a:p>
        </p:txBody>
      </p:sp>
      <p:sp>
        <p:nvSpPr>
          <p:cNvPr id="5" name="PlaceHolder 4"/>
          <p:cNvSpPr>
            <a:spLocks noGrp="1"/>
          </p:cNvSpPr>
          <p:nvPr>
            <p:ph type="ftr" idx="1"/>
          </p:nvPr>
        </p:nvSpPr>
        <p:spPr/>
        <p:txBody>
          <a:bodyPr/>
          <a:p>
            <a:r>
              <a:t>Footer</a:t>
            </a:r>
          </a:p>
        </p:txBody>
      </p:sp>
      <p:sp>
        <p:nvSpPr>
          <p:cNvPr id="6" name="PlaceHolder 5"/>
          <p:cNvSpPr>
            <a:spLocks noGrp="1"/>
          </p:cNvSpPr>
          <p:nvPr>
            <p:ph type="sldNum" idx="2"/>
          </p:nvPr>
        </p:nvSpPr>
        <p:spPr/>
        <p:txBody>
          <a:bodyPr/>
          <a:p>
            <a:fld id="{0125D84C-1706-4EB9-B7DA-B1F35C82A340}" type="slidenum">
              <a:t>&lt;#&gt;</a:t>
            </a:fld>
          </a:p>
        </p:txBody>
      </p:sp>
      <p:sp>
        <p:nvSpPr>
          <p:cNvPr id="7" name="PlaceHolder 6"/>
          <p:cNvSpPr>
            <a:spLocks noGrp="1"/>
          </p:cNvSpPr>
          <p:nvPr>
            <p:ph type="dt" idx="3"/>
          </p:nvPr>
        </p:nvSpPr>
        <p:spPr/>
        <p:txBody>
          <a:bodyPr/>
          <a:p>
            <a:r>
              <a:rPr lang="en-MW"/>
              <a:t/>
            </a: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504000" y="301320"/>
            <a:ext cx="9072000" cy="1261800"/>
          </a:xfrm>
          <a:prstGeom prst="rect">
            <a:avLst/>
          </a:prstGeom>
          <a:noFill/>
          <a:ln w="0">
            <a:noFill/>
          </a:ln>
        </p:spPr>
        <p:txBody>
          <a:bodyPr lIns="0" rIns="0" tIns="0" bIns="0" anchor="ctr">
            <a:noAutofit/>
          </a:bodyPr>
          <a:p>
            <a:pPr indent="0" algn="ctr">
              <a:buNone/>
            </a:pPr>
            <a:endParaRPr b="0" lang="en-MW" sz="4400" spc="-1" strike="noStrike">
              <a:solidFill>
                <a:srgbClr val="000000"/>
              </a:solidFill>
              <a:latin typeface="Arial"/>
            </a:endParaRPr>
          </a:p>
        </p:txBody>
      </p:sp>
      <p:sp>
        <p:nvSpPr>
          <p:cNvPr id="30" name="PlaceHolder 2"/>
          <p:cNvSpPr>
            <a:spLocks noGrp="1"/>
          </p:cNvSpPr>
          <p:nvPr>
            <p:ph/>
          </p:nvPr>
        </p:nvSpPr>
        <p:spPr>
          <a:xfrm>
            <a:off x="504000" y="1768680"/>
            <a:ext cx="4426920" cy="2090880"/>
          </a:xfrm>
          <a:prstGeom prst="rect">
            <a:avLst/>
          </a:prstGeom>
          <a:noFill/>
          <a:ln w="0">
            <a:noFill/>
          </a:ln>
        </p:spPr>
        <p:txBody>
          <a:bodyPr lIns="0" rIns="0" tIns="0" bIns="0" anchor="t">
            <a:normAutofit/>
          </a:bodyPr>
          <a:p>
            <a:pPr indent="0">
              <a:spcBef>
                <a:spcPts val="1417"/>
              </a:spcBef>
              <a:buNone/>
            </a:pPr>
            <a:endParaRPr b="0" lang="en-MW" sz="3200" spc="-1" strike="noStrike">
              <a:solidFill>
                <a:srgbClr val="000000"/>
              </a:solidFill>
              <a:latin typeface="Arial"/>
            </a:endParaRPr>
          </a:p>
        </p:txBody>
      </p:sp>
      <p:sp>
        <p:nvSpPr>
          <p:cNvPr id="31" name="PlaceHolder 3"/>
          <p:cNvSpPr>
            <a:spLocks noGrp="1"/>
          </p:cNvSpPr>
          <p:nvPr>
            <p:ph/>
          </p:nvPr>
        </p:nvSpPr>
        <p:spPr>
          <a:xfrm>
            <a:off x="5152680" y="1768680"/>
            <a:ext cx="4426920" cy="2090880"/>
          </a:xfrm>
          <a:prstGeom prst="rect">
            <a:avLst/>
          </a:prstGeom>
          <a:noFill/>
          <a:ln w="0">
            <a:noFill/>
          </a:ln>
        </p:spPr>
        <p:txBody>
          <a:bodyPr lIns="0" rIns="0" tIns="0" bIns="0" anchor="t">
            <a:normAutofit/>
          </a:bodyPr>
          <a:p>
            <a:pPr indent="0">
              <a:spcBef>
                <a:spcPts val="1417"/>
              </a:spcBef>
              <a:buNone/>
            </a:pPr>
            <a:endParaRPr b="0" lang="en-MW" sz="3200" spc="-1" strike="noStrike">
              <a:solidFill>
                <a:srgbClr val="000000"/>
              </a:solidFill>
              <a:latin typeface="Arial"/>
            </a:endParaRPr>
          </a:p>
        </p:txBody>
      </p:sp>
      <p:sp>
        <p:nvSpPr>
          <p:cNvPr id="32" name="PlaceHolder 4"/>
          <p:cNvSpPr>
            <a:spLocks noGrp="1"/>
          </p:cNvSpPr>
          <p:nvPr>
            <p:ph/>
          </p:nvPr>
        </p:nvSpPr>
        <p:spPr>
          <a:xfrm>
            <a:off x="504000" y="4058640"/>
            <a:ext cx="4426920" cy="2090880"/>
          </a:xfrm>
          <a:prstGeom prst="rect">
            <a:avLst/>
          </a:prstGeom>
          <a:noFill/>
          <a:ln w="0">
            <a:noFill/>
          </a:ln>
        </p:spPr>
        <p:txBody>
          <a:bodyPr lIns="0" rIns="0" tIns="0" bIns="0" anchor="t">
            <a:normAutofit/>
          </a:bodyPr>
          <a:p>
            <a:pPr indent="0">
              <a:spcBef>
                <a:spcPts val="1417"/>
              </a:spcBef>
              <a:buNone/>
            </a:pPr>
            <a:endParaRPr b="0" lang="en-MW" sz="3200" spc="-1" strike="noStrike">
              <a:solidFill>
                <a:srgbClr val="000000"/>
              </a:solidFill>
              <a:latin typeface="Arial"/>
            </a:endParaRPr>
          </a:p>
        </p:txBody>
      </p:sp>
      <p:sp>
        <p:nvSpPr>
          <p:cNvPr id="33" name="PlaceHolder 5"/>
          <p:cNvSpPr>
            <a:spLocks noGrp="1"/>
          </p:cNvSpPr>
          <p:nvPr>
            <p:ph/>
          </p:nvPr>
        </p:nvSpPr>
        <p:spPr>
          <a:xfrm>
            <a:off x="5152680" y="4058640"/>
            <a:ext cx="4426920" cy="2090880"/>
          </a:xfrm>
          <a:prstGeom prst="rect">
            <a:avLst/>
          </a:prstGeom>
          <a:noFill/>
          <a:ln w="0">
            <a:noFill/>
          </a:ln>
        </p:spPr>
        <p:txBody>
          <a:bodyPr lIns="0" rIns="0" tIns="0" bIns="0" anchor="t">
            <a:normAutofit/>
          </a:bodyPr>
          <a:p>
            <a:pPr indent="0">
              <a:spcBef>
                <a:spcPts val="1417"/>
              </a:spcBef>
              <a:buNone/>
            </a:pPr>
            <a:endParaRPr b="0" lang="en-MW" sz="3200" spc="-1" strike="noStrike">
              <a:solidFill>
                <a:srgbClr val="000000"/>
              </a:solidFill>
              <a:latin typeface="Arial"/>
            </a:endParaRPr>
          </a:p>
        </p:txBody>
      </p:sp>
      <p:sp>
        <p:nvSpPr>
          <p:cNvPr id="7" name="PlaceHolder 6"/>
          <p:cNvSpPr>
            <a:spLocks noGrp="1"/>
          </p:cNvSpPr>
          <p:nvPr>
            <p:ph type="ftr" idx="1"/>
          </p:nvPr>
        </p:nvSpPr>
        <p:spPr/>
        <p:txBody>
          <a:bodyPr/>
          <a:p>
            <a:r>
              <a:t>Footer</a:t>
            </a:r>
          </a:p>
        </p:txBody>
      </p:sp>
      <p:sp>
        <p:nvSpPr>
          <p:cNvPr id="8" name="PlaceHolder 7"/>
          <p:cNvSpPr>
            <a:spLocks noGrp="1"/>
          </p:cNvSpPr>
          <p:nvPr>
            <p:ph type="sldNum" idx="2"/>
          </p:nvPr>
        </p:nvSpPr>
        <p:spPr/>
        <p:txBody>
          <a:bodyPr/>
          <a:p>
            <a:fld id="{14087B62-C96A-4BD6-8F7F-A1706FEC80DD}" type="slidenum">
              <a:t>&lt;#&gt;</a:t>
            </a:fld>
          </a:p>
        </p:txBody>
      </p:sp>
      <p:sp>
        <p:nvSpPr>
          <p:cNvPr id="9" name="PlaceHolder 8"/>
          <p:cNvSpPr>
            <a:spLocks noGrp="1"/>
          </p:cNvSpPr>
          <p:nvPr>
            <p:ph type="dt" idx="3"/>
          </p:nvPr>
        </p:nvSpPr>
        <p:spPr/>
        <p:txBody>
          <a:bodyPr/>
          <a:p>
            <a:r>
              <a:rPr lang="en-MW"/>
              <a:t/>
            </a: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504000" y="301320"/>
            <a:ext cx="9072000" cy="1261800"/>
          </a:xfrm>
          <a:prstGeom prst="rect">
            <a:avLst/>
          </a:prstGeom>
          <a:noFill/>
          <a:ln w="0">
            <a:noFill/>
          </a:ln>
        </p:spPr>
        <p:txBody>
          <a:bodyPr lIns="0" rIns="0" tIns="0" bIns="0" anchor="ctr">
            <a:noAutofit/>
          </a:bodyPr>
          <a:p>
            <a:pPr indent="0" algn="ctr">
              <a:buNone/>
            </a:pPr>
            <a:endParaRPr b="0" lang="en-MW" sz="4400" spc="-1" strike="noStrike">
              <a:solidFill>
                <a:srgbClr val="000000"/>
              </a:solidFill>
              <a:latin typeface="Arial"/>
            </a:endParaRPr>
          </a:p>
        </p:txBody>
      </p:sp>
      <p:sp>
        <p:nvSpPr>
          <p:cNvPr id="35" name="PlaceHolder 2"/>
          <p:cNvSpPr>
            <a:spLocks noGrp="1"/>
          </p:cNvSpPr>
          <p:nvPr>
            <p:ph/>
          </p:nvPr>
        </p:nvSpPr>
        <p:spPr>
          <a:xfrm>
            <a:off x="504000" y="1768680"/>
            <a:ext cx="2921040" cy="2090880"/>
          </a:xfrm>
          <a:prstGeom prst="rect">
            <a:avLst/>
          </a:prstGeom>
          <a:noFill/>
          <a:ln w="0">
            <a:noFill/>
          </a:ln>
        </p:spPr>
        <p:txBody>
          <a:bodyPr lIns="0" rIns="0" tIns="0" bIns="0" anchor="t">
            <a:normAutofit/>
          </a:bodyPr>
          <a:p>
            <a:pPr indent="0">
              <a:spcBef>
                <a:spcPts val="1417"/>
              </a:spcBef>
              <a:buNone/>
            </a:pPr>
            <a:endParaRPr b="0" lang="en-MW" sz="3200" spc="-1" strike="noStrike">
              <a:solidFill>
                <a:srgbClr val="000000"/>
              </a:solidFill>
              <a:latin typeface="Arial"/>
            </a:endParaRPr>
          </a:p>
        </p:txBody>
      </p:sp>
      <p:sp>
        <p:nvSpPr>
          <p:cNvPr id="36" name="PlaceHolder 3"/>
          <p:cNvSpPr>
            <a:spLocks noGrp="1"/>
          </p:cNvSpPr>
          <p:nvPr>
            <p:ph/>
          </p:nvPr>
        </p:nvSpPr>
        <p:spPr>
          <a:xfrm>
            <a:off x="3571560" y="1768680"/>
            <a:ext cx="2921040" cy="2090880"/>
          </a:xfrm>
          <a:prstGeom prst="rect">
            <a:avLst/>
          </a:prstGeom>
          <a:noFill/>
          <a:ln w="0">
            <a:noFill/>
          </a:ln>
        </p:spPr>
        <p:txBody>
          <a:bodyPr lIns="0" rIns="0" tIns="0" bIns="0" anchor="t">
            <a:normAutofit/>
          </a:bodyPr>
          <a:p>
            <a:pPr indent="0">
              <a:spcBef>
                <a:spcPts val="1417"/>
              </a:spcBef>
              <a:buNone/>
            </a:pPr>
            <a:endParaRPr b="0" lang="en-MW" sz="3200" spc="-1" strike="noStrike">
              <a:solidFill>
                <a:srgbClr val="000000"/>
              </a:solidFill>
              <a:latin typeface="Arial"/>
            </a:endParaRPr>
          </a:p>
        </p:txBody>
      </p:sp>
      <p:sp>
        <p:nvSpPr>
          <p:cNvPr id="37" name="PlaceHolder 4"/>
          <p:cNvSpPr>
            <a:spLocks noGrp="1"/>
          </p:cNvSpPr>
          <p:nvPr>
            <p:ph/>
          </p:nvPr>
        </p:nvSpPr>
        <p:spPr>
          <a:xfrm>
            <a:off x="6639120" y="1768680"/>
            <a:ext cx="2921040" cy="2090880"/>
          </a:xfrm>
          <a:prstGeom prst="rect">
            <a:avLst/>
          </a:prstGeom>
          <a:noFill/>
          <a:ln w="0">
            <a:noFill/>
          </a:ln>
        </p:spPr>
        <p:txBody>
          <a:bodyPr lIns="0" rIns="0" tIns="0" bIns="0" anchor="t">
            <a:normAutofit/>
          </a:bodyPr>
          <a:p>
            <a:pPr indent="0">
              <a:spcBef>
                <a:spcPts val="1417"/>
              </a:spcBef>
              <a:buNone/>
            </a:pPr>
            <a:endParaRPr b="0" lang="en-MW" sz="3200" spc="-1" strike="noStrike">
              <a:solidFill>
                <a:srgbClr val="000000"/>
              </a:solidFill>
              <a:latin typeface="Arial"/>
            </a:endParaRPr>
          </a:p>
        </p:txBody>
      </p:sp>
      <p:sp>
        <p:nvSpPr>
          <p:cNvPr id="38" name="PlaceHolder 5"/>
          <p:cNvSpPr>
            <a:spLocks noGrp="1"/>
          </p:cNvSpPr>
          <p:nvPr>
            <p:ph/>
          </p:nvPr>
        </p:nvSpPr>
        <p:spPr>
          <a:xfrm>
            <a:off x="504000" y="4058640"/>
            <a:ext cx="2921040" cy="2090880"/>
          </a:xfrm>
          <a:prstGeom prst="rect">
            <a:avLst/>
          </a:prstGeom>
          <a:noFill/>
          <a:ln w="0">
            <a:noFill/>
          </a:ln>
        </p:spPr>
        <p:txBody>
          <a:bodyPr lIns="0" rIns="0" tIns="0" bIns="0" anchor="t">
            <a:normAutofit/>
          </a:bodyPr>
          <a:p>
            <a:pPr indent="0">
              <a:spcBef>
                <a:spcPts val="1417"/>
              </a:spcBef>
              <a:buNone/>
            </a:pPr>
            <a:endParaRPr b="0" lang="en-MW" sz="3200" spc="-1" strike="noStrike">
              <a:solidFill>
                <a:srgbClr val="000000"/>
              </a:solidFill>
              <a:latin typeface="Arial"/>
            </a:endParaRPr>
          </a:p>
        </p:txBody>
      </p:sp>
      <p:sp>
        <p:nvSpPr>
          <p:cNvPr id="39" name="PlaceHolder 6"/>
          <p:cNvSpPr>
            <a:spLocks noGrp="1"/>
          </p:cNvSpPr>
          <p:nvPr>
            <p:ph/>
          </p:nvPr>
        </p:nvSpPr>
        <p:spPr>
          <a:xfrm>
            <a:off x="3571560" y="4058640"/>
            <a:ext cx="2921040" cy="2090880"/>
          </a:xfrm>
          <a:prstGeom prst="rect">
            <a:avLst/>
          </a:prstGeom>
          <a:noFill/>
          <a:ln w="0">
            <a:noFill/>
          </a:ln>
        </p:spPr>
        <p:txBody>
          <a:bodyPr lIns="0" rIns="0" tIns="0" bIns="0" anchor="t">
            <a:normAutofit/>
          </a:bodyPr>
          <a:p>
            <a:pPr indent="0">
              <a:spcBef>
                <a:spcPts val="1417"/>
              </a:spcBef>
              <a:buNone/>
            </a:pPr>
            <a:endParaRPr b="0" lang="en-MW" sz="3200" spc="-1" strike="noStrike">
              <a:solidFill>
                <a:srgbClr val="000000"/>
              </a:solidFill>
              <a:latin typeface="Arial"/>
            </a:endParaRPr>
          </a:p>
        </p:txBody>
      </p:sp>
      <p:sp>
        <p:nvSpPr>
          <p:cNvPr id="40" name="PlaceHolder 7"/>
          <p:cNvSpPr>
            <a:spLocks noGrp="1"/>
          </p:cNvSpPr>
          <p:nvPr>
            <p:ph/>
          </p:nvPr>
        </p:nvSpPr>
        <p:spPr>
          <a:xfrm>
            <a:off x="6639120" y="4058640"/>
            <a:ext cx="2921040" cy="2090880"/>
          </a:xfrm>
          <a:prstGeom prst="rect">
            <a:avLst/>
          </a:prstGeom>
          <a:noFill/>
          <a:ln w="0">
            <a:noFill/>
          </a:ln>
        </p:spPr>
        <p:txBody>
          <a:bodyPr lIns="0" rIns="0" tIns="0" bIns="0" anchor="t">
            <a:normAutofit/>
          </a:bodyPr>
          <a:p>
            <a:pPr indent="0">
              <a:spcBef>
                <a:spcPts val="1417"/>
              </a:spcBef>
              <a:buNone/>
            </a:pPr>
            <a:endParaRPr b="0" lang="en-MW" sz="3200" spc="-1" strike="noStrike">
              <a:solidFill>
                <a:srgbClr val="000000"/>
              </a:solidFill>
              <a:latin typeface="Arial"/>
            </a:endParaRPr>
          </a:p>
        </p:txBody>
      </p:sp>
      <p:sp>
        <p:nvSpPr>
          <p:cNvPr id="9" name="PlaceHolder 8"/>
          <p:cNvSpPr>
            <a:spLocks noGrp="1"/>
          </p:cNvSpPr>
          <p:nvPr>
            <p:ph type="ftr" idx="1"/>
          </p:nvPr>
        </p:nvSpPr>
        <p:spPr/>
        <p:txBody>
          <a:bodyPr/>
          <a:p>
            <a:r>
              <a:t>Footer</a:t>
            </a:r>
          </a:p>
        </p:txBody>
      </p:sp>
      <p:sp>
        <p:nvSpPr>
          <p:cNvPr id="10" name="PlaceHolder 9"/>
          <p:cNvSpPr>
            <a:spLocks noGrp="1"/>
          </p:cNvSpPr>
          <p:nvPr>
            <p:ph type="sldNum" idx="2"/>
          </p:nvPr>
        </p:nvSpPr>
        <p:spPr/>
        <p:txBody>
          <a:bodyPr/>
          <a:p>
            <a:fld id="{4B3819DE-66B2-4227-8F22-79671330102C}" type="slidenum">
              <a:t>&lt;#&gt;</a:t>
            </a:fld>
          </a:p>
        </p:txBody>
      </p:sp>
      <p:sp>
        <p:nvSpPr>
          <p:cNvPr id="11" name="PlaceHolder 10"/>
          <p:cNvSpPr>
            <a:spLocks noGrp="1"/>
          </p:cNvSpPr>
          <p:nvPr>
            <p:ph type="dt" idx="3"/>
          </p:nvPr>
        </p:nvSpPr>
        <p:spPr/>
        <p:txBody>
          <a:bodyPr/>
          <a:p>
            <a:r>
              <a:rPr lang="en-MW"/>
              <a:t/>
            </a: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4"/>
          </p:nvPr>
        </p:nvSpPr>
        <p:spPr/>
        <p:txBody>
          <a:bodyPr/>
          <a:p>
            <a:r>
              <a:t>Footer</a:t>
            </a:r>
          </a:p>
        </p:txBody>
      </p:sp>
      <p:sp>
        <p:nvSpPr>
          <p:cNvPr id="3" name="PlaceHolder 2"/>
          <p:cNvSpPr>
            <a:spLocks noGrp="1"/>
          </p:cNvSpPr>
          <p:nvPr>
            <p:ph type="sldNum" idx="5"/>
          </p:nvPr>
        </p:nvSpPr>
        <p:spPr/>
        <p:txBody>
          <a:bodyPr/>
          <a:p>
            <a:fld id="{A482CED7-BA15-47DB-912C-C8805F8062AC}" type="slidenum">
              <a:t>&lt;#&gt;</a:t>
            </a:fld>
          </a:p>
        </p:txBody>
      </p:sp>
      <p:sp>
        <p:nvSpPr>
          <p:cNvPr id="4" name="PlaceHolder 3"/>
          <p:cNvSpPr>
            <a:spLocks noGrp="1"/>
          </p:cNvSpPr>
          <p:nvPr>
            <p:ph type="dt" idx="6"/>
          </p:nvPr>
        </p:nvSpPr>
        <p:spPr/>
        <p:txBody>
          <a:bodyPr/>
          <a:p>
            <a:r>
              <a:rPr lang="en-MW"/>
              <a:t/>
            </a:r>
          </a:p>
        </p:txBody>
      </p:sp>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6" name="PlaceHolder 1"/>
          <p:cNvSpPr>
            <a:spLocks noGrp="1"/>
          </p:cNvSpPr>
          <p:nvPr>
            <p:ph type="title"/>
          </p:nvPr>
        </p:nvSpPr>
        <p:spPr>
          <a:xfrm>
            <a:off x="504000" y="301320"/>
            <a:ext cx="9072000" cy="1261800"/>
          </a:xfrm>
          <a:prstGeom prst="rect">
            <a:avLst/>
          </a:prstGeom>
          <a:noFill/>
          <a:ln w="0">
            <a:noFill/>
          </a:ln>
        </p:spPr>
        <p:txBody>
          <a:bodyPr lIns="0" rIns="0" tIns="0" bIns="0" anchor="ctr">
            <a:noAutofit/>
          </a:bodyPr>
          <a:p>
            <a:pPr indent="0" algn="ctr">
              <a:buNone/>
            </a:pPr>
            <a:endParaRPr b="0" lang="en-MW" sz="4400" spc="-1" strike="noStrike">
              <a:solidFill>
                <a:srgbClr val="000000"/>
              </a:solidFill>
              <a:latin typeface="Arial"/>
            </a:endParaRPr>
          </a:p>
        </p:txBody>
      </p:sp>
      <p:sp>
        <p:nvSpPr>
          <p:cNvPr id="47" name="PlaceHolder 2"/>
          <p:cNvSpPr>
            <a:spLocks noGrp="1"/>
          </p:cNvSpPr>
          <p:nvPr>
            <p:ph type="subTitle"/>
          </p:nvPr>
        </p:nvSpPr>
        <p:spPr>
          <a:xfrm>
            <a:off x="504000" y="1768680"/>
            <a:ext cx="9072000" cy="4384080"/>
          </a:xfrm>
          <a:prstGeom prst="rect">
            <a:avLst/>
          </a:prstGeom>
          <a:noFill/>
          <a:ln w="0">
            <a:noFill/>
          </a:ln>
        </p:spPr>
        <p:txBody>
          <a:bodyPr lIns="0" rIns="0" tIns="0" bIns="0" anchor="ctr">
            <a:noAutofit/>
          </a:bodyPr>
          <a:p>
            <a:pPr indent="0" algn="ctr">
              <a:buNone/>
            </a:pPr>
            <a:endParaRPr b="0" lang="en-MW" sz="3200" spc="-1" strike="noStrike">
              <a:solidFill>
                <a:srgbClr val="000000"/>
              </a:solidFill>
              <a:latin typeface="Arial"/>
            </a:endParaRPr>
          </a:p>
        </p:txBody>
      </p:sp>
      <p:sp>
        <p:nvSpPr>
          <p:cNvPr id="4" name="PlaceHolder 3"/>
          <p:cNvSpPr>
            <a:spLocks noGrp="1"/>
          </p:cNvSpPr>
          <p:nvPr>
            <p:ph type="ftr" idx="4"/>
          </p:nvPr>
        </p:nvSpPr>
        <p:spPr/>
        <p:txBody>
          <a:bodyPr/>
          <a:p>
            <a:r>
              <a:t>Footer</a:t>
            </a:r>
          </a:p>
        </p:txBody>
      </p:sp>
      <p:sp>
        <p:nvSpPr>
          <p:cNvPr id="5" name="PlaceHolder 4"/>
          <p:cNvSpPr>
            <a:spLocks noGrp="1"/>
          </p:cNvSpPr>
          <p:nvPr>
            <p:ph type="sldNum" idx="5"/>
          </p:nvPr>
        </p:nvSpPr>
        <p:spPr/>
        <p:txBody>
          <a:bodyPr/>
          <a:p>
            <a:fld id="{FE8430EF-6D39-4D3D-AB60-BC863D8C70E8}" type="slidenum">
              <a:t>&lt;#&gt;</a:t>
            </a:fld>
          </a:p>
        </p:txBody>
      </p:sp>
      <p:sp>
        <p:nvSpPr>
          <p:cNvPr id="6" name="PlaceHolder 5"/>
          <p:cNvSpPr>
            <a:spLocks noGrp="1"/>
          </p:cNvSpPr>
          <p:nvPr>
            <p:ph type="dt" idx="6"/>
          </p:nvPr>
        </p:nvSpPr>
        <p:spPr/>
        <p:txBody>
          <a:bodyPr/>
          <a:p>
            <a:r>
              <a:rPr lang="en-MW"/>
              <a:t/>
            </a: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8" name="PlaceHolder 1"/>
          <p:cNvSpPr>
            <a:spLocks noGrp="1"/>
          </p:cNvSpPr>
          <p:nvPr>
            <p:ph type="title"/>
          </p:nvPr>
        </p:nvSpPr>
        <p:spPr>
          <a:xfrm>
            <a:off x="504000" y="301320"/>
            <a:ext cx="9072000" cy="1261800"/>
          </a:xfrm>
          <a:prstGeom prst="rect">
            <a:avLst/>
          </a:prstGeom>
          <a:noFill/>
          <a:ln w="0">
            <a:noFill/>
          </a:ln>
        </p:spPr>
        <p:txBody>
          <a:bodyPr lIns="0" rIns="0" tIns="0" bIns="0" anchor="ctr">
            <a:noAutofit/>
          </a:bodyPr>
          <a:p>
            <a:pPr indent="0" algn="ctr">
              <a:buNone/>
            </a:pPr>
            <a:endParaRPr b="0" lang="en-MW" sz="4400" spc="-1" strike="noStrike">
              <a:solidFill>
                <a:srgbClr val="000000"/>
              </a:solidFill>
              <a:latin typeface="Arial"/>
            </a:endParaRPr>
          </a:p>
        </p:txBody>
      </p:sp>
      <p:sp>
        <p:nvSpPr>
          <p:cNvPr id="49" name="PlaceHolder 2"/>
          <p:cNvSpPr>
            <a:spLocks noGrp="1"/>
          </p:cNvSpPr>
          <p:nvPr>
            <p:ph/>
          </p:nvPr>
        </p:nvSpPr>
        <p:spPr>
          <a:xfrm>
            <a:off x="504000" y="1768680"/>
            <a:ext cx="9072000" cy="4384080"/>
          </a:xfrm>
          <a:prstGeom prst="rect">
            <a:avLst/>
          </a:prstGeom>
          <a:noFill/>
          <a:ln w="0">
            <a:noFill/>
          </a:ln>
        </p:spPr>
        <p:txBody>
          <a:bodyPr lIns="0" rIns="0" tIns="0" bIns="0" anchor="t">
            <a:normAutofit/>
          </a:bodyPr>
          <a:p>
            <a:pPr indent="0">
              <a:spcBef>
                <a:spcPts val="1417"/>
              </a:spcBef>
              <a:buNone/>
            </a:pPr>
            <a:endParaRPr b="0" lang="en-MW" sz="3200" spc="-1" strike="noStrike">
              <a:solidFill>
                <a:srgbClr val="000000"/>
              </a:solidFill>
              <a:latin typeface="Arial"/>
            </a:endParaRPr>
          </a:p>
        </p:txBody>
      </p:sp>
      <p:sp>
        <p:nvSpPr>
          <p:cNvPr id="4" name="PlaceHolder 3"/>
          <p:cNvSpPr>
            <a:spLocks noGrp="1"/>
          </p:cNvSpPr>
          <p:nvPr>
            <p:ph type="ftr" idx="4"/>
          </p:nvPr>
        </p:nvSpPr>
        <p:spPr/>
        <p:txBody>
          <a:bodyPr/>
          <a:p>
            <a:r>
              <a:t>Footer</a:t>
            </a:r>
          </a:p>
        </p:txBody>
      </p:sp>
      <p:sp>
        <p:nvSpPr>
          <p:cNvPr id="5" name="PlaceHolder 4"/>
          <p:cNvSpPr>
            <a:spLocks noGrp="1"/>
          </p:cNvSpPr>
          <p:nvPr>
            <p:ph type="sldNum" idx="5"/>
          </p:nvPr>
        </p:nvSpPr>
        <p:spPr/>
        <p:txBody>
          <a:bodyPr/>
          <a:p>
            <a:fld id="{C272F4AA-C490-4474-BC7F-BEBB0C5426E7}" type="slidenum">
              <a:t>&lt;#&gt;</a:t>
            </a:fld>
          </a:p>
        </p:txBody>
      </p:sp>
      <p:sp>
        <p:nvSpPr>
          <p:cNvPr id="6" name="PlaceHolder 5"/>
          <p:cNvSpPr>
            <a:spLocks noGrp="1"/>
          </p:cNvSpPr>
          <p:nvPr>
            <p:ph type="dt" idx="6"/>
          </p:nvPr>
        </p:nvSpPr>
        <p:spPr/>
        <p:txBody>
          <a:bodyPr/>
          <a:p>
            <a:r>
              <a:rPr lang="en-MW"/>
              <a:t/>
            </a: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504000" y="301320"/>
            <a:ext cx="9072000" cy="1261800"/>
          </a:xfrm>
          <a:prstGeom prst="rect">
            <a:avLst/>
          </a:prstGeom>
          <a:noFill/>
          <a:ln w="0">
            <a:noFill/>
          </a:ln>
        </p:spPr>
        <p:txBody>
          <a:bodyPr lIns="0" rIns="0" tIns="0" bIns="0" anchor="ctr">
            <a:noAutofit/>
          </a:bodyPr>
          <a:p>
            <a:pPr indent="0" algn="ctr">
              <a:buNone/>
            </a:pPr>
            <a:endParaRPr b="0" lang="en-MW" sz="4400" spc="-1" strike="noStrike">
              <a:solidFill>
                <a:srgbClr val="000000"/>
              </a:solidFill>
              <a:latin typeface="Arial"/>
            </a:endParaRPr>
          </a:p>
        </p:txBody>
      </p:sp>
      <p:sp>
        <p:nvSpPr>
          <p:cNvPr id="51" name="PlaceHolder 2"/>
          <p:cNvSpPr>
            <a:spLocks noGrp="1"/>
          </p:cNvSpPr>
          <p:nvPr>
            <p:ph/>
          </p:nvPr>
        </p:nvSpPr>
        <p:spPr>
          <a:xfrm>
            <a:off x="504000" y="1768680"/>
            <a:ext cx="4426920" cy="4384080"/>
          </a:xfrm>
          <a:prstGeom prst="rect">
            <a:avLst/>
          </a:prstGeom>
          <a:noFill/>
          <a:ln w="0">
            <a:noFill/>
          </a:ln>
        </p:spPr>
        <p:txBody>
          <a:bodyPr lIns="0" rIns="0" tIns="0" bIns="0" anchor="t">
            <a:normAutofit/>
          </a:bodyPr>
          <a:p>
            <a:pPr indent="0">
              <a:spcBef>
                <a:spcPts val="1417"/>
              </a:spcBef>
              <a:buNone/>
            </a:pPr>
            <a:endParaRPr b="0" lang="en-MW" sz="3200" spc="-1" strike="noStrike">
              <a:solidFill>
                <a:srgbClr val="000000"/>
              </a:solidFill>
              <a:latin typeface="Arial"/>
            </a:endParaRPr>
          </a:p>
        </p:txBody>
      </p:sp>
      <p:sp>
        <p:nvSpPr>
          <p:cNvPr id="52" name="PlaceHolder 3"/>
          <p:cNvSpPr>
            <a:spLocks noGrp="1"/>
          </p:cNvSpPr>
          <p:nvPr>
            <p:ph/>
          </p:nvPr>
        </p:nvSpPr>
        <p:spPr>
          <a:xfrm>
            <a:off x="5152680" y="1768680"/>
            <a:ext cx="4426920" cy="4384080"/>
          </a:xfrm>
          <a:prstGeom prst="rect">
            <a:avLst/>
          </a:prstGeom>
          <a:noFill/>
          <a:ln w="0">
            <a:noFill/>
          </a:ln>
        </p:spPr>
        <p:txBody>
          <a:bodyPr lIns="0" rIns="0" tIns="0" bIns="0" anchor="t">
            <a:normAutofit/>
          </a:bodyPr>
          <a:p>
            <a:pPr indent="0">
              <a:spcBef>
                <a:spcPts val="1417"/>
              </a:spcBef>
              <a:buNone/>
            </a:pPr>
            <a:endParaRPr b="0" lang="en-MW" sz="3200" spc="-1" strike="noStrike">
              <a:solidFill>
                <a:srgbClr val="000000"/>
              </a:solidFill>
              <a:latin typeface="Arial"/>
            </a:endParaRPr>
          </a:p>
        </p:txBody>
      </p:sp>
      <p:sp>
        <p:nvSpPr>
          <p:cNvPr id="5" name="PlaceHolder 4"/>
          <p:cNvSpPr>
            <a:spLocks noGrp="1"/>
          </p:cNvSpPr>
          <p:nvPr>
            <p:ph type="ftr" idx="4"/>
          </p:nvPr>
        </p:nvSpPr>
        <p:spPr/>
        <p:txBody>
          <a:bodyPr/>
          <a:p>
            <a:r>
              <a:t>Footer</a:t>
            </a:r>
          </a:p>
        </p:txBody>
      </p:sp>
      <p:sp>
        <p:nvSpPr>
          <p:cNvPr id="6" name="PlaceHolder 5"/>
          <p:cNvSpPr>
            <a:spLocks noGrp="1"/>
          </p:cNvSpPr>
          <p:nvPr>
            <p:ph type="sldNum" idx="5"/>
          </p:nvPr>
        </p:nvSpPr>
        <p:spPr/>
        <p:txBody>
          <a:bodyPr/>
          <a:p>
            <a:fld id="{976C916B-81C0-4995-B4C2-9250F37F0F23}" type="slidenum">
              <a:t>&lt;#&gt;</a:t>
            </a:fld>
          </a:p>
        </p:txBody>
      </p:sp>
      <p:sp>
        <p:nvSpPr>
          <p:cNvPr id="7" name="PlaceHolder 6"/>
          <p:cNvSpPr>
            <a:spLocks noGrp="1"/>
          </p:cNvSpPr>
          <p:nvPr>
            <p:ph type="dt" idx="6"/>
          </p:nvPr>
        </p:nvSpPr>
        <p:spPr/>
        <p:txBody>
          <a:bodyPr/>
          <a:p>
            <a:r>
              <a:rPr lang="en-MW"/>
              <a:t/>
            </a: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3" name="PlaceHolder 1"/>
          <p:cNvSpPr>
            <a:spLocks noGrp="1"/>
          </p:cNvSpPr>
          <p:nvPr>
            <p:ph type="title"/>
          </p:nvPr>
        </p:nvSpPr>
        <p:spPr>
          <a:xfrm>
            <a:off x="504000" y="301320"/>
            <a:ext cx="9072000" cy="1261800"/>
          </a:xfrm>
          <a:prstGeom prst="rect">
            <a:avLst/>
          </a:prstGeom>
          <a:noFill/>
          <a:ln w="0">
            <a:noFill/>
          </a:ln>
        </p:spPr>
        <p:txBody>
          <a:bodyPr lIns="0" rIns="0" tIns="0" bIns="0" anchor="ctr">
            <a:noAutofit/>
          </a:bodyPr>
          <a:p>
            <a:pPr indent="0" algn="ctr">
              <a:buNone/>
            </a:pPr>
            <a:endParaRPr b="0" lang="en-MW" sz="4400" spc="-1" strike="noStrike">
              <a:solidFill>
                <a:srgbClr val="000000"/>
              </a:solidFill>
              <a:latin typeface="Arial"/>
            </a:endParaRPr>
          </a:p>
        </p:txBody>
      </p:sp>
      <p:sp>
        <p:nvSpPr>
          <p:cNvPr id="3" name="PlaceHolder 2"/>
          <p:cNvSpPr>
            <a:spLocks noGrp="1"/>
          </p:cNvSpPr>
          <p:nvPr>
            <p:ph type="ftr" idx="4"/>
          </p:nvPr>
        </p:nvSpPr>
        <p:spPr/>
        <p:txBody>
          <a:bodyPr/>
          <a:p>
            <a:r>
              <a:t>Footer</a:t>
            </a:r>
          </a:p>
        </p:txBody>
      </p:sp>
      <p:sp>
        <p:nvSpPr>
          <p:cNvPr id="4" name="PlaceHolder 3"/>
          <p:cNvSpPr>
            <a:spLocks noGrp="1"/>
          </p:cNvSpPr>
          <p:nvPr>
            <p:ph type="sldNum" idx="5"/>
          </p:nvPr>
        </p:nvSpPr>
        <p:spPr/>
        <p:txBody>
          <a:bodyPr/>
          <a:p>
            <a:fld id="{03028338-6751-4839-AD64-EC82D5CAE6EE}" type="slidenum">
              <a:t>&lt;#&gt;</a:t>
            </a:fld>
          </a:p>
        </p:txBody>
      </p:sp>
      <p:sp>
        <p:nvSpPr>
          <p:cNvPr id="5" name="PlaceHolder 4"/>
          <p:cNvSpPr>
            <a:spLocks noGrp="1"/>
          </p:cNvSpPr>
          <p:nvPr>
            <p:ph type="dt" idx="6"/>
          </p:nvPr>
        </p:nvSpPr>
        <p:spPr/>
        <p:txBody>
          <a:bodyPr/>
          <a:p>
            <a:r>
              <a:rPr lang="en-MW"/>
              <a:t/>
            </a: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4" name="PlaceHolder 1"/>
          <p:cNvSpPr>
            <a:spLocks noGrp="1"/>
          </p:cNvSpPr>
          <p:nvPr>
            <p:ph type="subTitle"/>
          </p:nvPr>
        </p:nvSpPr>
        <p:spPr>
          <a:xfrm>
            <a:off x="504000" y="301320"/>
            <a:ext cx="9072000" cy="5850360"/>
          </a:xfrm>
          <a:prstGeom prst="rect">
            <a:avLst/>
          </a:prstGeom>
          <a:noFill/>
          <a:ln w="0">
            <a:noFill/>
          </a:ln>
        </p:spPr>
        <p:txBody>
          <a:bodyPr lIns="0" rIns="0" tIns="0" bIns="0" anchor="ctr">
            <a:noAutofit/>
          </a:bodyPr>
          <a:p>
            <a:pPr algn="ctr"/>
            <a:endParaRPr b="0" lang="en-MW" sz="3200" spc="-1" strike="noStrike">
              <a:solidFill>
                <a:srgbClr val="000000"/>
              </a:solidFill>
              <a:latin typeface="Arial"/>
            </a:endParaRPr>
          </a:p>
        </p:txBody>
      </p:sp>
      <p:sp>
        <p:nvSpPr>
          <p:cNvPr id="3" name="PlaceHolder 2"/>
          <p:cNvSpPr>
            <a:spLocks noGrp="1"/>
          </p:cNvSpPr>
          <p:nvPr>
            <p:ph type="ftr" idx="4"/>
          </p:nvPr>
        </p:nvSpPr>
        <p:spPr/>
        <p:txBody>
          <a:bodyPr/>
          <a:p>
            <a:r>
              <a:t>Footer</a:t>
            </a:r>
          </a:p>
        </p:txBody>
      </p:sp>
      <p:sp>
        <p:nvSpPr>
          <p:cNvPr id="4" name="PlaceHolder 3"/>
          <p:cNvSpPr>
            <a:spLocks noGrp="1"/>
          </p:cNvSpPr>
          <p:nvPr>
            <p:ph type="sldNum" idx="5"/>
          </p:nvPr>
        </p:nvSpPr>
        <p:spPr/>
        <p:txBody>
          <a:bodyPr/>
          <a:p>
            <a:fld id="{185A60EA-AF68-4519-AAF5-A595E5ABB71C}" type="slidenum">
              <a:t>&lt;#&gt;</a:t>
            </a:fld>
          </a:p>
        </p:txBody>
      </p:sp>
      <p:sp>
        <p:nvSpPr>
          <p:cNvPr id="5" name="PlaceHolder 4"/>
          <p:cNvSpPr>
            <a:spLocks noGrp="1"/>
          </p:cNvSpPr>
          <p:nvPr>
            <p:ph type="dt" idx="6"/>
          </p:nvPr>
        </p:nvSpPr>
        <p:spPr/>
        <p:txBody>
          <a:bodyPr/>
          <a:p>
            <a:r>
              <a:rPr lang="en-MW"/>
              <a:t/>
            </a: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504000" y="301320"/>
            <a:ext cx="9072000" cy="1261800"/>
          </a:xfrm>
          <a:prstGeom prst="rect">
            <a:avLst/>
          </a:prstGeom>
          <a:noFill/>
          <a:ln w="0">
            <a:noFill/>
          </a:ln>
        </p:spPr>
        <p:txBody>
          <a:bodyPr lIns="0" rIns="0" tIns="0" bIns="0" anchor="ctr">
            <a:noAutofit/>
          </a:bodyPr>
          <a:p>
            <a:pPr indent="0" algn="ctr">
              <a:buNone/>
            </a:pPr>
            <a:endParaRPr b="0" lang="en-MW" sz="4400" spc="-1" strike="noStrike">
              <a:solidFill>
                <a:srgbClr val="000000"/>
              </a:solidFill>
              <a:latin typeface="Arial"/>
            </a:endParaRPr>
          </a:p>
        </p:txBody>
      </p:sp>
      <p:sp>
        <p:nvSpPr>
          <p:cNvPr id="56" name="PlaceHolder 2"/>
          <p:cNvSpPr>
            <a:spLocks noGrp="1"/>
          </p:cNvSpPr>
          <p:nvPr>
            <p:ph/>
          </p:nvPr>
        </p:nvSpPr>
        <p:spPr>
          <a:xfrm>
            <a:off x="504000" y="1768680"/>
            <a:ext cx="4426920" cy="2090880"/>
          </a:xfrm>
          <a:prstGeom prst="rect">
            <a:avLst/>
          </a:prstGeom>
          <a:noFill/>
          <a:ln w="0">
            <a:noFill/>
          </a:ln>
        </p:spPr>
        <p:txBody>
          <a:bodyPr lIns="0" rIns="0" tIns="0" bIns="0" anchor="t">
            <a:normAutofit/>
          </a:bodyPr>
          <a:p>
            <a:pPr indent="0">
              <a:spcBef>
                <a:spcPts val="1417"/>
              </a:spcBef>
              <a:buNone/>
            </a:pPr>
            <a:endParaRPr b="0" lang="en-MW" sz="3200" spc="-1" strike="noStrike">
              <a:solidFill>
                <a:srgbClr val="000000"/>
              </a:solidFill>
              <a:latin typeface="Arial"/>
            </a:endParaRPr>
          </a:p>
        </p:txBody>
      </p:sp>
      <p:sp>
        <p:nvSpPr>
          <p:cNvPr id="57" name="PlaceHolder 3"/>
          <p:cNvSpPr>
            <a:spLocks noGrp="1"/>
          </p:cNvSpPr>
          <p:nvPr>
            <p:ph/>
          </p:nvPr>
        </p:nvSpPr>
        <p:spPr>
          <a:xfrm>
            <a:off x="5152680" y="1768680"/>
            <a:ext cx="4426920" cy="4384080"/>
          </a:xfrm>
          <a:prstGeom prst="rect">
            <a:avLst/>
          </a:prstGeom>
          <a:noFill/>
          <a:ln w="0">
            <a:noFill/>
          </a:ln>
        </p:spPr>
        <p:txBody>
          <a:bodyPr lIns="0" rIns="0" tIns="0" bIns="0" anchor="t">
            <a:normAutofit/>
          </a:bodyPr>
          <a:p>
            <a:pPr indent="0">
              <a:spcBef>
                <a:spcPts val="1417"/>
              </a:spcBef>
              <a:buNone/>
            </a:pPr>
            <a:endParaRPr b="0" lang="en-MW" sz="3200" spc="-1" strike="noStrike">
              <a:solidFill>
                <a:srgbClr val="000000"/>
              </a:solidFill>
              <a:latin typeface="Arial"/>
            </a:endParaRPr>
          </a:p>
        </p:txBody>
      </p:sp>
      <p:sp>
        <p:nvSpPr>
          <p:cNvPr id="58" name="PlaceHolder 4"/>
          <p:cNvSpPr>
            <a:spLocks noGrp="1"/>
          </p:cNvSpPr>
          <p:nvPr>
            <p:ph/>
          </p:nvPr>
        </p:nvSpPr>
        <p:spPr>
          <a:xfrm>
            <a:off x="504000" y="4058640"/>
            <a:ext cx="4426920" cy="2090880"/>
          </a:xfrm>
          <a:prstGeom prst="rect">
            <a:avLst/>
          </a:prstGeom>
          <a:noFill/>
          <a:ln w="0">
            <a:noFill/>
          </a:ln>
        </p:spPr>
        <p:txBody>
          <a:bodyPr lIns="0" rIns="0" tIns="0" bIns="0" anchor="t">
            <a:normAutofit/>
          </a:bodyPr>
          <a:p>
            <a:pPr indent="0">
              <a:spcBef>
                <a:spcPts val="1417"/>
              </a:spcBef>
              <a:buNone/>
            </a:pPr>
            <a:endParaRPr b="0" lang="en-MW" sz="3200" spc="-1" strike="noStrike">
              <a:solidFill>
                <a:srgbClr val="000000"/>
              </a:solidFill>
              <a:latin typeface="Arial"/>
            </a:endParaRPr>
          </a:p>
        </p:txBody>
      </p:sp>
      <p:sp>
        <p:nvSpPr>
          <p:cNvPr id="6" name="PlaceHolder 5"/>
          <p:cNvSpPr>
            <a:spLocks noGrp="1"/>
          </p:cNvSpPr>
          <p:nvPr>
            <p:ph type="ftr" idx="4"/>
          </p:nvPr>
        </p:nvSpPr>
        <p:spPr/>
        <p:txBody>
          <a:bodyPr/>
          <a:p>
            <a:r>
              <a:t>Footer</a:t>
            </a:r>
          </a:p>
        </p:txBody>
      </p:sp>
      <p:sp>
        <p:nvSpPr>
          <p:cNvPr id="7" name="PlaceHolder 6"/>
          <p:cNvSpPr>
            <a:spLocks noGrp="1"/>
          </p:cNvSpPr>
          <p:nvPr>
            <p:ph type="sldNum" idx="5"/>
          </p:nvPr>
        </p:nvSpPr>
        <p:spPr/>
        <p:txBody>
          <a:bodyPr/>
          <a:p>
            <a:fld id="{B8D05548-7349-41D4-8074-B4D4C40F2415}" type="slidenum">
              <a:t>&lt;#&gt;</a:t>
            </a:fld>
          </a:p>
        </p:txBody>
      </p:sp>
      <p:sp>
        <p:nvSpPr>
          <p:cNvPr id="8" name="PlaceHolder 7"/>
          <p:cNvSpPr>
            <a:spLocks noGrp="1"/>
          </p:cNvSpPr>
          <p:nvPr>
            <p:ph type="dt" idx="6"/>
          </p:nvPr>
        </p:nvSpPr>
        <p:spPr/>
        <p:txBody>
          <a:bodyPr/>
          <a:p>
            <a:r>
              <a:rPr lang="en-MW"/>
              <a:t/>
            </a: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504000" y="301320"/>
            <a:ext cx="9072000" cy="1261800"/>
          </a:xfrm>
          <a:prstGeom prst="rect">
            <a:avLst/>
          </a:prstGeom>
          <a:noFill/>
          <a:ln w="0">
            <a:noFill/>
          </a:ln>
        </p:spPr>
        <p:txBody>
          <a:bodyPr lIns="0" rIns="0" tIns="0" bIns="0" anchor="ctr">
            <a:noAutofit/>
          </a:bodyPr>
          <a:p>
            <a:pPr indent="0" algn="ctr">
              <a:buNone/>
            </a:pPr>
            <a:endParaRPr b="0" lang="en-MW" sz="4400" spc="-1" strike="noStrike">
              <a:solidFill>
                <a:srgbClr val="000000"/>
              </a:solidFill>
              <a:latin typeface="Arial"/>
            </a:endParaRPr>
          </a:p>
        </p:txBody>
      </p:sp>
      <p:sp>
        <p:nvSpPr>
          <p:cNvPr id="6" name="PlaceHolder 2"/>
          <p:cNvSpPr>
            <a:spLocks noGrp="1"/>
          </p:cNvSpPr>
          <p:nvPr>
            <p:ph type="subTitle"/>
          </p:nvPr>
        </p:nvSpPr>
        <p:spPr>
          <a:xfrm>
            <a:off x="504000" y="1768680"/>
            <a:ext cx="9072000" cy="4384080"/>
          </a:xfrm>
          <a:prstGeom prst="rect">
            <a:avLst/>
          </a:prstGeom>
          <a:noFill/>
          <a:ln w="0">
            <a:noFill/>
          </a:ln>
        </p:spPr>
        <p:txBody>
          <a:bodyPr lIns="0" rIns="0" tIns="0" bIns="0" anchor="ctr">
            <a:noAutofit/>
          </a:bodyPr>
          <a:p>
            <a:pPr indent="0" algn="ctr">
              <a:buNone/>
            </a:pPr>
            <a:endParaRPr b="0" lang="en-MW" sz="3200" spc="-1" strike="noStrike">
              <a:solidFill>
                <a:srgbClr val="000000"/>
              </a:solidFill>
              <a:latin typeface="Arial"/>
            </a:endParaRPr>
          </a:p>
        </p:txBody>
      </p:sp>
      <p:sp>
        <p:nvSpPr>
          <p:cNvPr id="4" name="PlaceHolder 3"/>
          <p:cNvSpPr>
            <a:spLocks noGrp="1"/>
          </p:cNvSpPr>
          <p:nvPr>
            <p:ph type="ftr" idx="1"/>
          </p:nvPr>
        </p:nvSpPr>
        <p:spPr/>
        <p:txBody>
          <a:bodyPr/>
          <a:p>
            <a:r>
              <a:t>Footer</a:t>
            </a:r>
          </a:p>
        </p:txBody>
      </p:sp>
      <p:sp>
        <p:nvSpPr>
          <p:cNvPr id="5" name="PlaceHolder 4"/>
          <p:cNvSpPr>
            <a:spLocks noGrp="1"/>
          </p:cNvSpPr>
          <p:nvPr>
            <p:ph type="sldNum" idx="2"/>
          </p:nvPr>
        </p:nvSpPr>
        <p:spPr/>
        <p:txBody>
          <a:bodyPr/>
          <a:p>
            <a:fld id="{8F92D64C-8377-4145-8F17-32F7FD6F7D2B}" type="slidenum">
              <a:t>&lt;#&gt;</a:t>
            </a:fld>
          </a:p>
        </p:txBody>
      </p:sp>
      <p:sp>
        <p:nvSpPr>
          <p:cNvPr id="6" name="PlaceHolder 5"/>
          <p:cNvSpPr>
            <a:spLocks noGrp="1"/>
          </p:cNvSpPr>
          <p:nvPr>
            <p:ph type="dt" idx="3"/>
          </p:nvPr>
        </p:nvSpPr>
        <p:spPr/>
        <p:txBody>
          <a:bodyPr/>
          <a:p>
            <a:r>
              <a:rPr lang="en-MW"/>
              <a:t/>
            </a: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504000" y="301320"/>
            <a:ext cx="9072000" cy="1261800"/>
          </a:xfrm>
          <a:prstGeom prst="rect">
            <a:avLst/>
          </a:prstGeom>
          <a:noFill/>
          <a:ln w="0">
            <a:noFill/>
          </a:ln>
        </p:spPr>
        <p:txBody>
          <a:bodyPr lIns="0" rIns="0" tIns="0" bIns="0" anchor="ctr">
            <a:noAutofit/>
          </a:bodyPr>
          <a:p>
            <a:pPr indent="0" algn="ctr">
              <a:buNone/>
            </a:pPr>
            <a:endParaRPr b="0" lang="en-MW" sz="4400" spc="-1" strike="noStrike">
              <a:solidFill>
                <a:srgbClr val="000000"/>
              </a:solidFill>
              <a:latin typeface="Arial"/>
            </a:endParaRPr>
          </a:p>
        </p:txBody>
      </p:sp>
      <p:sp>
        <p:nvSpPr>
          <p:cNvPr id="60" name="PlaceHolder 2"/>
          <p:cNvSpPr>
            <a:spLocks noGrp="1"/>
          </p:cNvSpPr>
          <p:nvPr>
            <p:ph/>
          </p:nvPr>
        </p:nvSpPr>
        <p:spPr>
          <a:xfrm>
            <a:off x="504000" y="1768680"/>
            <a:ext cx="4426920" cy="4384080"/>
          </a:xfrm>
          <a:prstGeom prst="rect">
            <a:avLst/>
          </a:prstGeom>
          <a:noFill/>
          <a:ln w="0">
            <a:noFill/>
          </a:ln>
        </p:spPr>
        <p:txBody>
          <a:bodyPr lIns="0" rIns="0" tIns="0" bIns="0" anchor="t">
            <a:normAutofit/>
          </a:bodyPr>
          <a:p>
            <a:pPr indent="0">
              <a:spcBef>
                <a:spcPts val="1417"/>
              </a:spcBef>
              <a:buNone/>
            </a:pPr>
            <a:endParaRPr b="0" lang="en-MW" sz="3200" spc="-1" strike="noStrike">
              <a:solidFill>
                <a:srgbClr val="000000"/>
              </a:solidFill>
              <a:latin typeface="Arial"/>
            </a:endParaRPr>
          </a:p>
        </p:txBody>
      </p:sp>
      <p:sp>
        <p:nvSpPr>
          <p:cNvPr id="61" name="PlaceHolder 3"/>
          <p:cNvSpPr>
            <a:spLocks noGrp="1"/>
          </p:cNvSpPr>
          <p:nvPr>
            <p:ph/>
          </p:nvPr>
        </p:nvSpPr>
        <p:spPr>
          <a:xfrm>
            <a:off x="5152680" y="1768680"/>
            <a:ext cx="4426920" cy="2090880"/>
          </a:xfrm>
          <a:prstGeom prst="rect">
            <a:avLst/>
          </a:prstGeom>
          <a:noFill/>
          <a:ln w="0">
            <a:noFill/>
          </a:ln>
        </p:spPr>
        <p:txBody>
          <a:bodyPr lIns="0" rIns="0" tIns="0" bIns="0" anchor="t">
            <a:normAutofit/>
          </a:bodyPr>
          <a:p>
            <a:pPr indent="0">
              <a:spcBef>
                <a:spcPts val="1417"/>
              </a:spcBef>
              <a:buNone/>
            </a:pPr>
            <a:endParaRPr b="0" lang="en-MW" sz="3200" spc="-1" strike="noStrike">
              <a:solidFill>
                <a:srgbClr val="000000"/>
              </a:solidFill>
              <a:latin typeface="Arial"/>
            </a:endParaRPr>
          </a:p>
        </p:txBody>
      </p:sp>
      <p:sp>
        <p:nvSpPr>
          <p:cNvPr id="62" name="PlaceHolder 4"/>
          <p:cNvSpPr>
            <a:spLocks noGrp="1"/>
          </p:cNvSpPr>
          <p:nvPr>
            <p:ph/>
          </p:nvPr>
        </p:nvSpPr>
        <p:spPr>
          <a:xfrm>
            <a:off x="5152680" y="4058640"/>
            <a:ext cx="4426920" cy="2090880"/>
          </a:xfrm>
          <a:prstGeom prst="rect">
            <a:avLst/>
          </a:prstGeom>
          <a:noFill/>
          <a:ln w="0">
            <a:noFill/>
          </a:ln>
        </p:spPr>
        <p:txBody>
          <a:bodyPr lIns="0" rIns="0" tIns="0" bIns="0" anchor="t">
            <a:normAutofit/>
          </a:bodyPr>
          <a:p>
            <a:pPr indent="0">
              <a:spcBef>
                <a:spcPts val="1417"/>
              </a:spcBef>
              <a:buNone/>
            </a:pPr>
            <a:endParaRPr b="0" lang="en-MW" sz="3200" spc="-1" strike="noStrike">
              <a:solidFill>
                <a:srgbClr val="000000"/>
              </a:solidFill>
              <a:latin typeface="Arial"/>
            </a:endParaRPr>
          </a:p>
        </p:txBody>
      </p:sp>
      <p:sp>
        <p:nvSpPr>
          <p:cNvPr id="6" name="PlaceHolder 5"/>
          <p:cNvSpPr>
            <a:spLocks noGrp="1"/>
          </p:cNvSpPr>
          <p:nvPr>
            <p:ph type="ftr" idx="4"/>
          </p:nvPr>
        </p:nvSpPr>
        <p:spPr/>
        <p:txBody>
          <a:bodyPr/>
          <a:p>
            <a:r>
              <a:t>Footer</a:t>
            </a:r>
          </a:p>
        </p:txBody>
      </p:sp>
      <p:sp>
        <p:nvSpPr>
          <p:cNvPr id="7" name="PlaceHolder 6"/>
          <p:cNvSpPr>
            <a:spLocks noGrp="1"/>
          </p:cNvSpPr>
          <p:nvPr>
            <p:ph type="sldNum" idx="5"/>
          </p:nvPr>
        </p:nvSpPr>
        <p:spPr/>
        <p:txBody>
          <a:bodyPr/>
          <a:p>
            <a:fld id="{7D45C29E-F3E1-4F5B-B5D5-C0101C0F1079}" type="slidenum">
              <a:t>&lt;#&gt;</a:t>
            </a:fld>
          </a:p>
        </p:txBody>
      </p:sp>
      <p:sp>
        <p:nvSpPr>
          <p:cNvPr id="8" name="PlaceHolder 7"/>
          <p:cNvSpPr>
            <a:spLocks noGrp="1"/>
          </p:cNvSpPr>
          <p:nvPr>
            <p:ph type="dt" idx="6"/>
          </p:nvPr>
        </p:nvSpPr>
        <p:spPr/>
        <p:txBody>
          <a:bodyPr/>
          <a:p>
            <a:r>
              <a:rPr lang="en-MW"/>
              <a:t/>
            </a: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504000" y="301320"/>
            <a:ext cx="9072000" cy="1261800"/>
          </a:xfrm>
          <a:prstGeom prst="rect">
            <a:avLst/>
          </a:prstGeom>
          <a:noFill/>
          <a:ln w="0">
            <a:noFill/>
          </a:ln>
        </p:spPr>
        <p:txBody>
          <a:bodyPr lIns="0" rIns="0" tIns="0" bIns="0" anchor="ctr">
            <a:noAutofit/>
          </a:bodyPr>
          <a:p>
            <a:pPr indent="0" algn="ctr">
              <a:buNone/>
            </a:pPr>
            <a:endParaRPr b="0" lang="en-MW" sz="4400" spc="-1" strike="noStrike">
              <a:solidFill>
                <a:srgbClr val="000000"/>
              </a:solidFill>
              <a:latin typeface="Arial"/>
            </a:endParaRPr>
          </a:p>
        </p:txBody>
      </p:sp>
      <p:sp>
        <p:nvSpPr>
          <p:cNvPr id="64" name="PlaceHolder 2"/>
          <p:cNvSpPr>
            <a:spLocks noGrp="1"/>
          </p:cNvSpPr>
          <p:nvPr>
            <p:ph/>
          </p:nvPr>
        </p:nvSpPr>
        <p:spPr>
          <a:xfrm>
            <a:off x="504000" y="1768680"/>
            <a:ext cx="4426920" cy="2090880"/>
          </a:xfrm>
          <a:prstGeom prst="rect">
            <a:avLst/>
          </a:prstGeom>
          <a:noFill/>
          <a:ln w="0">
            <a:noFill/>
          </a:ln>
        </p:spPr>
        <p:txBody>
          <a:bodyPr lIns="0" rIns="0" tIns="0" bIns="0" anchor="t">
            <a:normAutofit/>
          </a:bodyPr>
          <a:p>
            <a:pPr indent="0">
              <a:spcBef>
                <a:spcPts val="1417"/>
              </a:spcBef>
              <a:buNone/>
            </a:pPr>
            <a:endParaRPr b="0" lang="en-MW" sz="3200" spc="-1" strike="noStrike">
              <a:solidFill>
                <a:srgbClr val="000000"/>
              </a:solidFill>
              <a:latin typeface="Arial"/>
            </a:endParaRPr>
          </a:p>
        </p:txBody>
      </p:sp>
      <p:sp>
        <p:nvSpPr>
          <p:cNvPr id="65" name="PlaceHolder 3"/>
          <p:cNvSpPr>
            <a:spLocks noGrp="1"/>
          </p:cNvSpPr>
          <p:nvPr>
            <p:ph/>
          </p:nvPr>
        </p:nvSpPr>
        <p:spPr>
          <a:xfrm>
            <a:off x="5152680" y="1768680"/>
            <a:ext cx="4426920" cy="2090880"/>
          </a:xfrm>
          <a:prstGeom prst="rect">
            <a:avLst/>
          </a:prstGeom>
          <a:noFill/>
          <a:ln w="0">
            <a:noFill/>
          </a:ln>
        </p:spPr>
        <p:txBody>
          <a:bodyPr lIns="0" rIns="0" tIns="0" bIns="0" anchor="t">
            <a:normAutofit/>
          </a:bodyPr>
          <a:p>
            <a:pPr indent="0">
              <a:spcBef>
                <a:spcPts val="1417"/>
              </a:spcBef>
              <a:buNone/>
            </a:pPr>
            <a:endParaRPr b="0" lang="en-MW" sz="3200" spc="-1" strike="noStrike">
              <a:solidFill>
                <a:srgbClr val="000000"/>
              </a:solidFill>
              <a:latin typeface="Arial"/>
            </a:endParaRPr>
          </a:p>
        </p:txBody>
      </p:sp>
      <p:sp>
        <p:nvSpPr>
          <p:cNvPr id="66" name="PlaceHolder 4"/>
          <p:cNvSpPr>
            <a:spLocks noGrp="1"/>
          </p:cNvSpPr>
          <p:nvPr>
            <p:ph/>
          </p:nvPr>
        </p:nvSpPr>
        <p:spPr>
          <a:xfrm>
            <a:off x="504000" y="4058640"/>
            <a:ext cx="9072000" cy="2090880"/>
          </a:xfrm>
          <a:prstGeom prst="rect">
            <a:avLst/>
          </a:prstGeom>
          <a:noFill/>
          <a:ln w="0">
            <a:noFill/>
          </a:ln>
        </p:spPr>
        <p:txBody>
          <a:bodyPr lIns="0" rIns="0" tIns="0" bIns="0" anchor="t">
            <a:normAutofit/>
          </a:bodyPr>
          <a:p>
            <a:pPr indent="0">
              <a:spcBef>
                <a:spcPts val="1417"/>
              </a:spcBef>
              <a:buNone/>
            </a:pPr>
            <a:endParaRPr b="0" lang="en-MW" sz="3200" spc="-1" strike="noStrike">
              <a:solidFill>
                <a:srgbClr val="000000"/>
              </a:solidFill>
              <a:latin typeface="Arial"/>
            </a:endParaRPr>
          </a:p>
        </p:txBody>
      </p:sp>
      <p:sp>
        <p:nvSpPr>
          <p:cNvPr id="6" name="PlaceHolder 5"/>
          <p:cNvSpPr>
            <a:spLocks noGrp="1"/>
          </p:cNvSpPr>
          <p:nvPr>
            <p:ph type="ftr" idx="4"/>
          </p:nvPr>
        </p:nvSpPr>
        <p:spPr/>
        <p:txBody>
          <a:bodyPr/>
          <a:p>
            <a:r>
              <a:t>Footer</a:t>
            </a:r>
          </a:p>
        </p:txBody>
      </p:sp>
      <p:sp>
        <p:nvSpPr>
          <p:cNvPr id="7" name="PlaceHolder 6"/>
          <p:cNvSpPr>
            <a:spLocks noGrp="1"/>
          </p:cNvSpPr>
          <p:nvPr>
            <p:ph type="sldNum" idx="5"/>
          </p:nvPr>
        </p:nvSpPr>
        <p:spPr/>
        <p:txBody>
          <a:bodyPr/>
          <a:p>
            <a:fld id="{9CE84990-92F2-45C1-B5A5-04A325929321}" type="slidenum">
              <a:t>&lt;#&gt;</a:t>
            </a:fld>
          </a:p>
        </p:txBody>
      </p:sp>
      <p:sp>
        <p:nvSpPr>
          <p:cNvPr id="8" name="PlaceHolder 7"/>
          <p:cNvSpPr>
            <a:spLocks noGrp="1"/>
          </p:cNvSpPr>
          <p:nvPr>
            <p:ph type="dt" idx="6"/>
          </p:nvPr>
        </p:nvSpPr>
        <p:spPr/>
        <p:txBody>
          <a:bodyPr/>
          <a:p>
            <a:r>
              <a:rPr lang="en-MW"/>
              <a:t/>
            </a: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504000" y="301320"/>
            <a:ext cx="9072000" cy="1261800"/>
          </a:xfrm>
          <a:prstGeom prst="rect">
            <a:avLst/>
          </a:prstGeom>
          <a:noFill/>
          <a:ln w="0">
            <a:noFill/>
          </a:ln>
        </p:spPr>
        <p:txBody>
          <a:bodyPr lIns="0" rIns="0" tIns="0" bIns="0" anchor="ctr">
            <a:noAutofit/>
          </a:bodyPr>
          <a:p>
            <a:pPr indent="0" algn="ctr">
              <a:buNone/>
            </a:pPr>
            <a:endParaRPr b="0" lang="en-MW" sz="4400" spc="-1" strike="noStrike">
              <a:solidFill>
                <a:srgbClr val="000000"/>
              </a:solidFill>
              <a:latin typeface="Arial"/>
            </a:endParaRPr>
          </a:p>
        </p:txBody>
      </p:sp>
      <p:sp>
        <p:nvSpPr>
          <p:cNvPr id="68" name="PlaceHolder 2"/>
          <p:cNvSpPr>
            <a:spLocks noGrp="1"/>
          </p:cNvSpPr>
          <p:nvPr>
            <p:ph/>
          </p:nvPr>
        </p:nvSpPr>
        <p:spPr>
          <a:xfrm>
            <a:off x="504000" y="1768680"/>
            <a:ext cx="9072000" cy="2090880"/>
          </a:xfrm>
          <a:prstGeom prst="rect">
            <a:avLst/>
          </a:prstGeom>
          <a:noFill/>
          <a:ln w="0">
            <a:noFill/>
          </a:ln>
        </p:spPr>
        <p:txBody>
          <a:bodyPr lIns="0" rIns="0" tIns="0" bIns="0" anchor="t">
            <a:normAutofit/>
          </a:bodyPr>
          <a:p>
            <a:pPr indent="0">
              <a:spcBef>
                <a:spcPts val="1417"/>
              </a:spcBef>
              <a:buNone/>
            </a:pPr>
            <a:endParaRPr b="0" lang="en-MW" sz="3200" spc="-1" strike="noStrike">
              <a:solidFill>
                <a:srgbClr val="000000"/>
              </a:solidFill>
              <a:latin typeface="Arial"/>
            </a:endParaRPr>
          </a:p>
        </p:txBody>
      </p:sp>
      <p:sp>
        <p:nvSpPr>
          <p:cNvPr id="69" name="PlaceHolder 3"/>
          <p:cNvSpPr>
            <a:spLocks noGrp="1"/>
          </p:cNvSpPr>
          <p:nvPr>
            <p:ph/>
          </p:nvPr>
        </p:nvSpPr>
        <p:spPr>
          <a:xfrm>
            <a:off x="504000" y="4058640"/>
            <a:ext cx="9072000" cy="2090880"/>
          </a:xfrm>
          <a:prstGeom prst="rect">
            <a:avLst/>
          </a:prstGeom>
          <a:noFill/>
          <a:ln w="0">
            <a:noFill/>
          </a:ln>
        </p:spPr>
        <p:txBody>
          <a:bodyPr lIns="0" rIns="0" tIns="0" bIns="0" anchor="t">
            <a:normAutofit/>
          </a:bodyPr>
          <a:p>
            <a:pPr indent="0">
              <a:spcBef>
                <a:spcPts val="1417"/>
              </a:spcBef>
              <a:buNone/>
            </a:pPr>
            <a:endParaRPr b="0" lang="en-MW" sz="3200" spc="-1" strike="noStrike">
              <a:solidFill>
                <a:srgbClr val="000000"/>
              </a:solidFill>
              <a:latin typeface="Arial"/>
            </a:endParaRPr>
          </a:p>
        </p:txBody>
      </p:sp>
      <p:sp>
        <p:nvSpPr>
          <p:cNvPr id="5" name="PlaceHolder 4"/>
          <p:cNvSpPr>
            <a:spLocks noGrp="1"/>
          </p:cNvSpPr>
          <p:nvPr>
            <p:ph type="ftr" idx="4"/>
          </p:nvPr>
        </p:nvSpPr>
        <p:spPr/>
        <p:txBody>
          <a:bodyPr/>
          <a:p>
            <a:r>
              <a:t>Footer</a:t>
            </a:r>
          </a:p>
        </p:txBody>
      </p:sp>
      <p:sp>
        <p:nvSpPr>
          <p:cNvPr id="6" name="PlaceHolder 5"/>
          <p:cNvSpPr>
            <a:spLocks noGrp="1"/>
          </p:cNvSpPr>
          <p:nvPr>
            <p:ph type="sldNum" idx="5"/>
          </p:nvPr>
        </p:nvSpPr>
        <p:spPr/>
        <p:txBody>
          <a:bodyPr/>
          <a:p>
            <a:fld id="{931C933A-0018-4082-A067-2FA116F9871E}" type="slidenum">
              <a:t>&lt;#&gt;</a:t>
            </a:fld>
          </a:p>
        </p:txBody>
      </p:sp>
      <p:sp>
        <p:nvSpPr>
          <p:cNvPr id="7" name="PlaceHolder 6"/>
          <p:cNvSpPr>
            <a:spLocks noGrp="1"/>
          </p:cNvSpPr>
          <p:nvPr>
            <p:ph type="dt" idx="6"/>
          </p:nvPr>
        </p:nvSpPr>
        <p:spPr/>
        <p:txBody>
          <a:bodyPr/>
          <a:p>
            <a:r>
              <a:rPr lang="en-MW"/>
              <a:t/>
            </a: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504000" y="301320"/>
            <a:ext cx="9072000" cy="1261800"/>
          </a:xfrm>
          <a:prstGeom prst="rect">
            <a:avLst/>
          </a:prstGeom>
          <a:noFill/>
          <a:ln w="0">
            <a:noFill/>
          </a:ln>
        </p:spPr>
        <p:txBody>
          <a:bodyPr lIns="0" rIns="0" tIns="0" bIns="0" anchor="ctr">
            <a:noAutofit/>
          </a:bodyPr>
          <a:p>
            <a:pPr indent="0" algn="ctr">
              <a:buNone/>
            </a:pPr>
            <a:endParaRPr b="0" lang="en-MW" sz="4400" spc="-1" strike="noStrike">
              <a:solidFill>
                <a:srgbClr val="000000"/>
              </a:solidFill>
              <a:latin typeface="Arial"/>
            </a:endParaRPr>
          </a:p>
        </p:txBody>
      </p:sp>
      <p:sp>
        <p:nvSpPr>
          <p:cNvPr id="71" name="PlaceHolder 2"/>
          <p:cNvSpPr>
            <a:spLocks noGrp="1"/>
          </p:cNvSpPr>
          <p:nvPr>
            <p:ph/>
          </p:nvPr>
        </p:nvSpPr>
        <p:spPr>
          <a:xfrm>
            <a:off x="504000" y="1768680"/>
            <a:ext cx="4426920" cy="2090880"/>
          </a:xfrm>
          <a:prstGeom prst="rect">
            <a:avLst/>
          </a:prstGeom>
          <a:noFill/>
          <a:ln w="0">
            <a:noFill/>
          </a:ln>
        </p:spPr>
        <p:txBody>
          <a:bodyPr lIns="0" rIns="0" tIns="0" bIns="0" anchor="t">
            <a:normAutofit/>
          </a:bodyPr>
          <a:p>
            <a:pPr indent="0">
              <a:spcBef>
                <a:spcPts val="1417"/>
              </a:spcBef>
              <a:buNone/>
            </a:pPr>
            <a:endParaRPr b="0" lang="en-MW" sz="3200" spc="-1" strike="noStrike">
              <a:solidFill>
                <a:srgbClr val="000000"/>
              </a:solidFill>
              <a:latin typeface="Arial"/>
            </a:endParaRPr>
          </a:p>
        </p:txBody>
      </p:sp>
      <p:sp>
        <p:nvSpPr>
          <p:cNvPr id="72" name="PlaceHolder 3"/>
          <p:cNvSpPr>
            <a:spLocks noGrp="1"/>
          </p:cNvSpPr>
          <p:nvPr>
            <p:ph/>
          </p:nvPr>
        </p:nvSpPr>
        <p:spPr>
          <a:xfrm>
            <a:off x="5152680" y="1768680"/>
            <a:ext cx="4426920" cy="2090880"/>
          </a:xfrm>
          <a:prstGeom prst="rect">
            <a:avLst/>
          </a:prstGeom>
          <a:noFill/>
          <a:ln w="0">
            <a:noFill/>
          </a:ln>
        </p:spPr>
        <p:txBody>
          <a:bodyPr lIns="0" rIns="0" tIns="0" bIns="0" anchor="t">
            <a:normAutofit/>
          </a:bodyPr>
          <a:p>
            <a:pPr indent="0">
              <a:spcBef>
                <a:spcPts val="1417"/>
              </a:spcBef>
              <a:buNone/>
            </a:pPr>
            <a:endParaRPr b="0" lang="en-MW" sz="3200" spc="-1" strike="noStrike">
              <a:solidFill>
                <a:srgbClr val="000000"/>
              </a:solidFill>
              <a:latin typeface="Arial"/>
            </a:endParaRPr>
          </a:p>
        </p:txBody>
      </p:sp>
      <p:sp>
        <p:nvSpPr>
          <p:cNvPr id="73" name="PlaceHolder 4"/>
          <p:cNvSpPr>
            <a:spLocks noGrp="1"/>
          </p:cNvSpPr>
          <p:nvPr>
            <p:ph/>
          </p:nvPr>
        </p:nvSpPr>
        <p:spPr>
          <a:xfrm>
            <a:off x="504000" y="4058640"/>
            <a:ext cx="4426920" cy="2090880"/>
          </a:xfrm>
          <a:prstGeom prst="rect">
            <a:avLst/>
          </a:prstGeom>
          <a:noFill/>
          <a:ln w="0">
            <a:noFill/>
          </a:ln>
        </p:spPr>
        <p:txBody>
          <a:bodyPr lIns="0" rIns="0" tIns="0" bIns="0" anchor="t">
            <a:normAutofit/>
          </a:bodyPr>
          <a:p>
            <a:pPr indent="0">
              <a:spcBef>
                <a:spcPts val="1417"/>
              </a:spcBef>
              <a:buNone/>
            </a:pPr>
            <a:endParaRPr b="0" lang="en-MW" sz="3200" spc="-1" strike="noStrike">
              <a:solidFill>
                <a:srgbClr val="000000"/>
              </a:solidFill>
              <a:latin typeface="Arial"/>
            </a:endParaRPr>
          </a:p>
        </p:txBody>
      </p:sp>
      <p:sp>
        <p:nvSpPr>
          <p:cNvPr id="74" name="PlaceHolder 5"/>
          <p:cNvSpPr>
            <a:spLocks noGrp="1"/>
          </p:cNvSpPr>
          <p:nvPr>
            <p:ph/>
          </p:nvPr>
        </p:nvSpPr>
        <p:spPr>
          <a:xfrm>
            <a:off x="5152680" y="4058640"/>
            <a:ext cx="4426920" cy="2090880"/>
          </a:xfrm>
          <a:prstGeom prst="rect">
            <a:avLst/>
          </a:prstGeom>
          <a:noFill/>
          <a:ln w="0">
            <a:noFill/>
          </a:ln>
        </p:spPr>
        <p:txBody>
          <a:bodyPr lIns="0" rIns="0" tIns="0" bIns="0" anchor="t">
            <a:normAutofit/>
          </a:bodyPr>
          <a:p>
            <a:pPr indent="0">
              <a:spcBef>
                <a:spcPts val="1417"/>
              </a:spcBef>
              <a:buNone/>
            </a:pPr>
            <a:endParaRPr b="0" lang="en-MW" sz="3200" spc="-1" strike="noStrike">
              <a:solidFill>
                <a:srgbClr val="000000"/>
              </a:solidFill>
              <a:latin typeface="Arial"/>
            </a:endParaRPr>
          </a:p>
        </p:txBody>
      </p:sp>
      <p:sp>
        <p:nvSpPr>
          <p:cNvPr id="7" name="PlaceHolder 6"/>
          <p:cNvSpPr>
            <a:spLocks noGrp="1"/>
          </p:cNvSpPr>
          <p:nvPr>
            <p:ph type="ftr" idx="4"/>
          </p:nvPr>
        </p:nvSpPr>
        <p:spPr/>
        <p:txBody>
          <a:bodyPr/>
          <a:p>
            <a:r>
              <a:t>Footer</a:t>
            </a:r>
          </a:p>
        </p:txBody>
      </p:sp>
      <p:sp>
        <p:nvSpPr>
          <p:cNvPr id="8" name="PlaceHolder 7"/>
          <p:cNvSpPr>
            <a:spLocks noGrp="1"/>
          </p:cNvSpPr>
          <p:nvPr>
            <p:ph type="sldNum" idx="5"/>
          </p:nvPr>
        </p:nvSpPr>
        <p:spPr/>
        <p:txBody>
          <a:bodyPr/>
          <a:p>
            <a:fld id="{674F3922-64C4-45FF-8CA8-676F41BFBB13}" type="slidenum">
              <a:t>&lt;#&gt;</a:t>
            </a:fld>
          </a:p>
        </p:txBody>
      </p:sp>
      <p:sp>
        <p:nvSpPr>
          <p:cNvPr id="9" name="PlaceHolder 8"/>
          <p:cNvSpPr>
            <a:spLocks noGrp="1"/>
          </p:cNvSpPr>
          <p:nvPr>
            <p:ph type="dt" idx="6"/>
          </p:nvPr>
        </p:nvSpPr>
        <p:spPr/>
        <p:txBody>
          <a:bodyPr/>
          <a:p>
            <a:r>
              <a:rPr lang="en-MW"/>
              <a:t/>
            </a: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5" name="PlaceHolder 1"/>
          <p:cNvSpPr>
            <a:spLocks noGrp="1"/>
          </p:cNvSpPr>
          <p:nvPr>
            <p:ph type="title"/>
          </p:nvPr>
        </p:nvSpPr>
        <p:spPr>
          <a:xfrm>
            <a:off x="504000" y="301320"/>
            <a:ext cx="9072000" cy="1261800"/>
          </a:xfrm>
          <a:prstGeom prst="rect">
            <a:avLst/>
          </a:prstGeom>
          <a:noFill/>
          <a:ln w="0">
            <a:noFill/>
          </a:ln>
        </p:spPr>
        <p:txBody>
          <a:bodyPr lIns="0" rIns="0" tIns="0" bIns="0" anchor="ctr">
            <a:noAutofit/>
          </a:bodyPr>
          <a:p>
            <a:pPr indent="0" algn="ctr">
              <a:buNone/>
            </a:pPr>
            <a:endParaRPr b="0" lang="en-MW" sz="4400" spc="-1" strike="noStrike">
              <a:solidFill>
                <a:srgbClr val="000000"/>
              </a:solidFill>
              <a:latin typeface="Arial"/>
            </a:endParaRPr>
          </a:p>
        </p:txBody>
      </p:sp>
      <p:sp>
        <p:nvSpPr>
          <p:cNvPr id="76" name="PlaceHolder 2"/>
          <p:cNvSpPr>
            <a:spLocks noGrp="1"/>
          </p:cNvSpPr>
          <p:nvPr>
            <p:ph/>
          </p:nvPr>
        </p:nvSpPr>
        <p:spPr>
          <a:xfrm>
            <a:off x="504000" y="1768680"/>
            <a:ext cx="2921040" cy="2090880"/>
          </a:xfrm>
          <a:prstGeom prst="rect">
            <a:avLst/>
          </a:prstGeom>
          <a:noFill/>
          <a:ln w="0">
            <a:noFill/>
          </a:ln>
        </p:spPr>
        <p:txBody>
          <a:bodyPr lIns="0" rIns="0" tIns="0" bIns="0" anchor="t">
            <a:normAutofit/>
          </a:bodyPr>
          <a:p>
            <a:pPr indent="0">
              <a:spcBef>
                <a:spcPts val="1417"/>
              </a:spcBef>
              <a:buNone/>
            </a:pPr>
            <a:endParaRPr b="0" lang="en-MW" sz="3200" spc="-1" strike="noStrike">
              <a:solidFill>
                <a:srgbClr val="000000"/>
              </a:solidFill>
              <a:latin typeface="Arial"/>
            </a:endParaRPr>
          </a:p>
        </p:txBody>
      </p:sp>
      <p:sp>
        <p:nvSpPr>
          <p:cNvPr id="77" name="PlaceHolder 3"/>
          <p:cNvSpPr>
            <a:spLocks noGrp="1"/>
          </p:cNvSpPr>
          <p:nvPr>
            <p:ph/>
          </p:nvPr>
        </p:nvSpPr>
        <p:spPr>
          <a:xfrm>
            <a:off x="3571560" y="1768680"/>
            <a:ext cx="2921040" cy="2090880"/>
          </a:xfrm>
          <a:prstGeom prst="rect">
            <a:avLst/>
          </a:prstGeom>
          <a:noFill/>
          <a:ln w="0">
            <a:noFill/>
          </a:ln>
        </p:spPr>
        <p:txBody>
          <a:bodyPr lIns="0" rIns="0" tIns="0" bIns="0" anchor="t">
            <a:normAutofit/>
          </a:bodyPr>
          <a:p>
            <a:pPr indent="0">
              <a:spcBef>
                <a:spcPts val="1417"/>
              </a:spcBef>
              <a:buNone/>
            </a:pPr>
            <a:endParaRPr b="0" lang="en-MW" sz="3200" spc="-1" strike="noStrike">
              <a:solidFill>
                <a:srgbClr val="000000"/>
              </a:solidFill>
              <a:latin typeface="Arial"/>
            </a:endParaRPr>
          </a:p>
        </p:txBody>
      </p:sp>
      <p:sp>
        <p:nvSpPr>
          <p:cNvPr id="78" name="PlaceHolder 4"/>
          <p:cNvSpPr>
            <a:spLocks noGrp="1"/>
          </p:cNvSpPr>
          <p:nvPr>
            <p:ph/>
          </p:nvPr>
        </p:nvSpPr>
        <p:spPr>
          <a:xfrm>
            <a:off x="6639120" y="1768680"/>
            <a:ext cx="2921040" cy="2090880"/>
          </a:xfrm>
          <a:prstGeom prst="rect">
            <a:avLst/>
          </a:prstGeom>
          <a:noFill/>
          <a:ln w="0">
            <a:noFill/>
          </a:ln>
        </p:spPr>
        <p:txBody>
          <a:bodyPr lIns="0" rIns="0" tIns="0" bIns="0" anchor="t">
            <a:normAutofit/>
          </a:bodyPr>
          <a:p>
            <a:pPr indent="0">
              <a:spcBef>
                <a:spcPts val="1417"/>
              </a:spcBef>
              <a:buNone/>
            </a:pPr>
            <a:endParaRPr b="0" lang="en-MW" sz="3200" spc="-1" strike="noStrike">
              <a:solidFill>
                <a:srgbClr val="000000"/>
              </a:solidFill>
              <a:latin typeface="Arial"/>
            </a:endParaRPr>
          </a:p>
        </p:txBody>
      </p:sp>
      <p:sp>
        <p:nvSpPr>
          <p:cNvPr id="79" name="PlaceHolder 5"/>
          <p:cNvSpPr>
            <a:spLocks noGrp="1"/>
          </p:cNvSpPr>
          <p:nvPr>
            <p:ph/>
          </p:nvPr>
        </p:nvSpPr>
        <p:spPr>
          <a:xfrm>
            <a:off x="504000" y="4058640"/>
            <a:ext cx="2921040" cy="2090880"/>
          </a:xfrm>
          <a:prstGeom prst="rect">
            <a:avLst/>
          </a:prstGeom>
          <a:noFill/>
          <a:ln w="0">
            <a:noFill/>
          </a:ln>
        </p:spPr>
        <p:txBody>
          <a:bodyPr lIns="0" rIns="0" tIns="0" bIns="0" anchor="t">
            <a:normAutofit/>
          </a:bodyPr>
          <a:p>
            <a:pPr indent="0">
              <a:spcBef>
                <a:spcPts val="1417"/>
              </a:spcBef>
              <a:buNone/>
            </a:pPr>
            <a:endParaRPr b="0" lang="en-MW" sz="3200" spc="-1" strike="noStrike">
              <a:solidFill>
                <a:srgbClr val="000000"/>
              </a:solidFill>
              <a:latin typeface="Arial"/>
            </a:endParaRPr>
          </a:p>
        </p:txBody>
      </p:sp>
      <p:sp>
        <p:nvSpPr>
          <p:cNvPr id="80" name="PlaceHolder 6"/>
          <p:cNvSpPr>
            <a:spLocks noGrp="1"/>
          </p:cNvSpPr>
          <p:nvPr>
            <p:ph/>
          </p:nvPr>
        </p:nvSpPr>
        <p:spPr>
          <a:xfrm>
            <a:off x="3571560" y="4058640"/>
            <a:ext cx="2921040" cy="2090880"/>
          </a:xfrm>
          <a:prstGeom prst="rect">
            <a:avLst/>
          </a:prstGeom>
          <a:noFill/>
          <a:ln w="0">
            <a:noFill/>
          </a:ln>
        </p:spPr>
        <p:txBody>
          <a:bodyPr lIns="0" rIns="0" tIns="0" bIns="0" anchor="t">
            <a:normAutofit/>
          </a:bodyPr>
          <a:p>
            <a:pPr indent="0">
              <a:spcBef>
                <a:spcPts val="1417"/>
              </a:spcBef>
              <a:buNone/>
            </a:pPr>
            <a:endParaRPr b="0" lang="en-MW" sz="3200" spc="-1" strike="noStrike">
              <a:solidFill>
                <a:srgbClr val="000000"/>
              </a:solidFill>
              <a:latin typeface="Arial"/>
            </a:endParaRPr>
          </a:p>
        </p:txBody>
      </p:sp>
      <p:sp>
        <p:nvSpPr>
          <p:cNvPr id="81" name="PlaceHolder 7"/>
          <p:cNvSpPr>
            <a:spLocks noGrp="1"/>
          </p:cNvSpPr>
          <p:nvPr>
            <p:ph/>
          </p:nvPr>
        </p:nvSpPr>
        <p:spPr>
          <a:xfrm>
            <a:off x="6639120" y="4058640"/>
            <a:ext cx="2921040" cy="2090880"/>
          </a:xfrm>
          <a:prstGeom prst="rect">
            <a:avLst/>
          </a:prstGeom>
          <a:noFill/>
          <a:ln w="0">
            <a:noFill/>
          </a:ln>
        </p:spPr>
        <p:txBody>
          <a:bodyPr lIns="0" rIns="0" tIns="0" bIns="0" anchor="t">
            <a:normAutofit/>
          </a:bodyPr>
          <a:p>
            <a:pPr indent="0">
              <a:spcBef>
                <a:spcPts val="1417"/>
              </a:spcBef>
              <a:buNone/>
            </a:pPr>
            <a:endParaRPr b="0" lang="en-MW" sz="3200" spc="-1" strike="noStrike">
              <a:solidFill>
                <a:srgbClr val="000000"/>
              </a:solidFill>
              <a:latin typeface="Arial"/>
            </a:endParaRPr>
          </a:p>
        </p:txBody>
      </p:sp>
      <p:sp>
        <p:nvSpPr>
          <p:cNvPr id="9" name="PlaceHolder 8"/>
          <p:cNvSpPr>
            <a:spLocks noGrp="1"/>
          </p:cNvSpPr>
          <p:nvPr>
            <p:ph type="ftr" idx="4"/>
          </p:nvPr>
        </p:nvSpPr>
        <p:spPr/>
        <p:txBody>
          <a:bodyPr/>
          <a:p>
            <a:r>
              <a:t>Footer</a:t>
            </a:r>
          </a:p>
        </p:txBody>
      </p:sp>
      <p:sp>
        <p:nvSpPr>
          <p:cNvPr id="10" name="PlaceHolder 9"/>
          <p:cNvSpPr>
            <a:spLocks noGrp="1"/>
          </p:cNvSpPr>
          <p:nvPr>
            <p:ph type="sldNum" idx="5"/>
          </p:nvPr>
        </p:nvSpPr>
        <p:spPr/>
        <p:txBody>
          <a:bodyPr/>
          <a:p>
            <a:fld id="{54DD17AB-9D42-4C92-86B3-E680DEBBA3BC}" type="slidenum">
              <a:t>&lt;#&gt;</a:t>
            </a:fld>
          </a:p>
        </p:txBody>
      </p:sp>
      <p:sp>
        <p:nvSpPr>
          <p:cNvPr id="11" name="PlaceHolder 10"/>
          <p:cNvSpPr>
            <a:spLocks noGrp="1"/>
          </p:cNvSpPr>
          <p:nvPr>
            <p:ph type="dt" idx="6"/>
          </p:nvPr>
        </p:nvSpPr>
        <p:spPr/>
        <p:txBody>
          <a:bodyPr/>
          <a:p>
            <a:r>
              <a:rPr lang="en-MW"/>
              <a:t/>
            </a: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504000" y="301320"/>
            <a:ext cx="9072000" cy="1261800"/>
          </a:xfrm>
          <a:prstGeom prst="rect">
            <a:avLst/>
          </a:prstGeom>
          <a:noFill/>
          <a:ln w="0">
            <a:noFill/>
          </a:ln>
        </p:spPr>
        <p:txBody>
          <a:bodyPr lIns="0" rIns="0" tIns="0" bIns="0" anchor="ctr">
            <a:noAutofit/>
          </a:bodyPr>
          <a:p>
            <a:pPr indent="0" algn="ctr">
              <a:buNone/>
            </a:pPr>
            <a:endParaRPr b="0" lang="en-MW" sz="4400" spc="-1" strike="noStrike">
              <a:solidFill>
                <a:srgbClr val="000000"/>
              </a:solidFill>
              <a:latin typeface="Arial"/>
            </a:endParaRPr>
          </a:p>
        </p:txBody>
      </p:sp>
      <p:sp>
        <p:nvSpPr>
          <p:cNvPr id="8" name="PlaceHolder 2"/>
          <p:cNvSpPr>
            <a:spLocks noGrp="1"/>
          </p:cNvSpPr>
          <p:nvPr>
            <p:ph/>
          </p:nvPr>
        </p:nvSpPr>
        <p:spPr>
          <a:xfrm>
            <a:off x="504000" y="1768680"/>
            <a:ext cx="9072000" cy="4384080"/>
          </a:xfrm>
          <a:prstGeom prst="rect">
            <a:avLst/>
          </a:prstGeom>
          <a:noFill/>
          <a:ln w="0">
            <a:noFill/>
          </a:ln>
        </p:spPr>
        <p:txBody>
          <a:bodyPr lIns="0" rIns="0" tIns="0" bIns="0" anchor="t">
            <a:normAutofit/>
          </a:bodyPr>
          <a:p>
            <a:pPr indent="0">
              <a:spcBef>
                <a:spcPts val="1417"/>
              </a:spcBef>
              <a:buNone/>
            </a:pPr>
            <a:endParaRPr b="0" lang="en-MW" sz="3200" spc="-1" strike="noStrike">
              <a:solidFill>
                <a:srgbClr val="000000"/>
              </a:solidFill>
              <a:latin typeface="Arial"/>
            </a:endParaRPr>
          </a:p>
        </p:txBody>
      </p:sp>
      <p:sp>
        <p:nvSpPr>
          <p:cNvPr id="4" name="PlaceHolder 3"/>
          <p:cNvSpPr>
            <a:spLocks noGrp="1"/>
          </p:cNvSpPr>
          <p:nvPr>
            <p:ph type="ftr" idx="1"/>
          </p:nvPr>
        </p:nvSpPr>
        <p:spPr/>
        <p:txBody>
          <a:bodyPr/>
          <a:p>
            <a:r>
              <a:t>Footer</a:t>
            </a:r>
          </a:p>
        </p:txBody>
      </p:sp>
      <p:sp>
        <p:nvSpPr>
          <p:cNvPr id="5" name="PlaceHolder 4"/>
          <p:cNvSpPr>
            <a:spLocks noGrp="1"/>
          </p:cNvSpPr>
          <p:nvPr>
            <p:ph type="sldNum" idx="2"/>
          </p:nvPr>
        </p:nvSpPr>
        <p:spPr/>
        <p:txBody>
          <a:bodyPr/>
          <a:p>
            <a:fld id="{3F8E0230-66FE-4179-BE6D-42C0E99B410E}" type="slidenum">
              <a:t>&lt;#&gt;</a:t>
            </a:fld>
          </a:p>
        </p:txBody>
      </p:sp>
      <p:sp>
        <p:nvSpPr>
          <p:cNvPr id="6" name="PlaceHolder 5"/>
          <p:cNvSpPr>
            <a:spLocks noGrp="1"/>
          </p:cNvSpPr>
          <p:nvPr>
            <p:ph type="dt" idx="3"/>
          </p:nvPr>
        </p:nvSpPr>
        <p:spPr/>
        <p:txBody>
          <a:bodyPr/>
          <a:p>
            <a:r>
              <a:rPr lang="en-MW"/>
              <a:t/>
            </a: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504000" y="301320"/>
            <a:ext cx="9072000" cy="1261800"/>
          </a:xfrm>
          <a:prstGeom prst="rect">
            <a:avLst/>
          </a:prstGeom>
          <a:noFill/>
          <a:ln w="0">
            <a:noFill/>
          </a:ln>
        </p:spPr>
        <p:txBody>
          <a:bodyPr lIns="0" rIns="0" tIns="0" bIns="0" anchor="ctr">
            <a:noAutofit/>
          </a:bodyPr>
          <a:p>
            <a:pPr indent="0" algn="ctr">
              <a:buNone/>
            </a:pPr>
            <a:endParaRPr b="0" lang="en-MW" sz="4400" spc="-1" strike="noStrike">
              <a:solidFill>
                <a:srgbClr val="000000"/>
              </a:solidFill>
              <a:latin typeface="Arial"/>
            </a:endParaRPr>
          </a:p>
        </p:txBody>
      </p:sp>
      <p:sp>
        <p:nvSpPr>
          <p:cNvPr id="10" name="PlaceHolder 2"/>
          <p:cNvSpPr>
            <a:spLocks noGrp="1"/>
          </p:cNvSpPr>
          <p:nvPr>
            <p:ph/>
          </p:nvPr>
        </p:nvSpPr>
        <p:spPr>
          <a:xfrm>
            <a:off x="504000" y="1768680"/>
            <a:ext cx="4426920" cy="4384080"/>
          </a:xfrm>
          <a:prstGeom prst="rect">
            <a:avLst/>
          </a:prstGeom>
          <a:noFill/>
          <a:ln w="0">
            <a:noFill/>
          </a:ln>
        </p:spPr>
        <p:txBody>
          <a:bodyPr lIns="0" rIns="0" tIns="0" bIns="0" anchor="t">
            <a:normAutofit/>
          </a:bodyPr>
          <a:p>
            <a:pPr indent="0">
              <a:spcBef>
                <a:spcPts val="1417"/>
              </a:spcBef>
              <a:buNone/>
            </a:pPr>
            <a:endParaRPr b="0" lang="en-MW" sz="3200" spc="-1" strike="noStrike">
              <a:solidFill>
                <a:srgbClr val="000000"/>
              </a:solidFill>
              <a:latin typeface="Arial"/>
            </a:endParaRPr>
          </a:p>
        </p:txBody>
      </p:sp>
      <p:sp>
        <p:nvSpPr>
          <p:cNvPr id="11" name="PlaceHolder 3"/>
          <p:cNvSpPr>
            <a:spLocks noGrp="1"/>
          </p:cNvSpPr>
          <p:nvPr>
            <p:ph/>
          </p:nvPr>
        </p:nvSpPr>
        <p:spPr>
          <a:xfrm>
            <a:off x="5152680" y="1768680"/>
            <a:ext cx="4426920" cy="4384080"/>
          </a:xfrm>
          <a:prstGeom prst="rect">
            <a:avLst/>
          </a:prstGeom>
          <a:noFill/>
          <a:ln w="0">
            <a:noFill/>
          </a:ln>
        </p:spPr>
        <p:txBody>
          <a:bodyPr lIns="0" rIns="0" tIns="0" bIns="0" anchor="t">
            <a:normAutofit/>
          </a:bodyPr>
          <a:p>
            <a:pPr indent="0">
              <a:spcBef>
                <a:spcPts val="1417"/>
              </a:spcBef>
              <a:buNone/>
            </a:pPr>
            <a:endParaRPr b="0" lang="en-MW" sz="3200" spc="-1" strike="noStrike">
              <a:solidFill>
                <a:srgbClr val="000000"/>
              </a:solidFill>
              <a:latin typeface="Arial"/>
            </a:endParaRPr>
          </a:p>
        </p:txBody>
      </p:sp>
      <p:sp>
        <p:nvSpPr>
          <p:cNvPr id="5" name="PlaceHolder 4"/>
          <p:cNvSpPr>
            <a:spLocks noGrp="1"/>
          </p:cNvSpPr>
          <p:nvPr>
            <p:ph type="ftr" idx="1"/>
          </p:nvPr>
        </p:nvSpPr>
        <p:spPr/>
        <p:txBody>
          <a:bodyPr/>
          <a:p>
            <a:r>
              <a:t>Footer</a:t>
            </a:r>
          </a:p>
        </p:txBody>
      </p:sp>
      <p:sp>
        <p:nvSpPr>
          <p:cNvPr id="6" name="PlaceHolder 5"/>
          <p:cNvSpPr>
            <a:spLocks noGrp="1"/>
          </p:cNvSpPr>
          <p:nvPr>
            <p:ph type="sldNum" idx="2"/>
          </p:nvPr>
        </p:nvSpPr>
        <p:spPr/>
        <p:txBody>
          <a:bodyPr/>
          <a:p>
            <a:fld id="{6C7270A1-7B8B-46E3-B3F3-AA6EFC0A0395}" type="slidenum">
              <a:t>&lt;#&gt;</a:t>
            </a:fld>
          </a:p>
        </p:txBody>
      </p:sp>
      <p:sp>
        <p:nvSpPr>
          <p:cNvPr id="7" name="PlaceHolder 6"/>
          <p:cNvSpPr>
            <a:spLocks noGrp="1"/>
          </p:cNvSpPr>
          <p:nvPr>
            <p:ph type="dt" idx="3"/>
          </p:nvPr>
        </p:nvSpPr>
        <p:spPr/>
        <p:txBody>
          <a:bodyPr/>
          <a:p>
            <a:r>
              <a:rPr lang="en-MW"/>
              <a:t/>
            </a: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504000" y="301320"/>
            <a:ext cx="9072000" cy="1261800"/>
          </a:xfrm>
          <a:prstGeom prst="rect">
            <a:avLst/>
          </a:prstGeom>
          <a:noFill/>
          <a:ln w="0">
            <a:noFill/>
          </a:ln>
        </p:spPr>
        <p:txBody>
          <a:bodyPr lIns="0" rIns="0" tIns="0" bIns="0" anchor="ctr">
            <a:noAutofit/>
          </a:bodyPr>
          <a:p>
            <a:pPr indent="0" algn="ctr">
              <a:buNone/>
            </a:pPr>
            <a:endParaRPr b="0" lang="en-MW" sz="4400" spc="-1" strike="noStrike">
              <a:solidFill>
                <a:srgbClr val="000000"/>
              </a:solidFill>
              <a:latin typeface="Arial"/>
            </a:endParaRPr>
          </a:p>
        </p:txBody>
      </p:sp>
      <p:sp>
        <p:nvSpPr>
          <p:cNvPr id="3" name="PlaceHolder 2"/>
          <p:cNvSpPr>
            <a:spLocks noGrp="1"/>
          </p:cNvSpPr>
          <p:nvPr>
            <p:ph type="ftr" idx="1"/>
          </p:nvPr>
        </p:nvSpPr>
        <p:spPr/>
        <p:txBody>
          <a:bodyPr/>
          <a:p>
            <a:r>
              <a:t>Footer</a:t>
            </a:r>
          </a:p>
        </p:txBody>
      </p:sp>
      <p:sp>
        <p:nvSpPr>
          <p:cNvPr id="4" name="PlaceHolder 3"/>
          <p:cNvSpPr>
            <a:spLocks noGrp="1"/>
          </p:cNvSpPr>
          <p:nvPr>
            <p:ph type="sldNum" idx="2"/>
          </p:nvPr>
        </p:nvSpPr>
        <p:spPr/>
        <p:txBody>
          <a:bodyPr/>
          <a:p>
            <a:fld id="{209050AA-CD84-4041-A0FF-AE173DAADFF4}" type="slidenum">
              <a:t>&lt;#&gt;</a:t>
            </a:fld>
          </a:p>
        </p:txBody>
      </p:sp>
      <p:sp>
        <p:nvSpPr>
          <p:cNvPr id="5" name="PlaceHolder 4"/>
          <p:cNvSpPr>
            <a:spLocks noGrp="1"/>
          </p:cNvSpPr>
          <p:nvPr>
            <p:ph type="dt" idx="3"/>
          </p:nvPr>
        </p:nvSpPr>
        <p:spPr/>
        <p:txBody>
          <a:bodyPr/>
          <a:p>
            <a:r>
              <a:rPr lang="en-MW"/>
              <a:t/>
            </a: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504000" y="301320"/>
            <a:ext cx="9072000" cy="5850360"/>
          </a:xfrm>
          <a:prstGeom prst="rect">
            <a:avLst/>
          </a:prstGeom>
          <a:noFill/>
          <a:ln w="0">
            <a:noFill/>
          </a:ln>
        </p:spPr>
        <p:txBody>
          <a:bodyPr lIns="0" rIns="0" tIns="0" bIns="0" anchor="ctr">
            <a:noAutofit/>
          </a:bodyPr>
          <a:p>
            <a:pPr algn="ctr"/>
            <a:endParaRPr b="0" lang="en-MW" sz="3200" spc="-1" strike="noStrike">
              <a:solidFill>
                <a:srgbClr val="000000"/>
              </a:solidFill>
              <a:latin typeface="Arial"/>
            </a:endParaRPr>
          </a:p>
        </p:txBody>
      </p:sp>
      <p:sp>
        <p:nvSpPr>
          <p:cNvPr id="3" name="PlaceHolder 2"/>
          <p:cNvSpPr>
            <a:spLocks noGrp="1"/>
          </p:cNvSpPr>
          <p:nvPr>
            <p:ph type="ftr" idx="1"/>
          </p:nvPr>
        </p:nvSpPr>
        <p:spPr/>
        <p:txBody>
          <a:bodyPr/>
          <a:p>
            <a:r>
              <a:t>Footer</a:t>
            </a:r>
          </a:p>
        </p:txBody>
      </p:sp>
      <p:sp>
        <p:nvSpPr>
          <p:cNvPr id="4" name="PlaceHolder 3"/>
          <p:cNvSpPr>
            <a:spLocks noGrp="1"/>
          </p:cNvSpPr>
          <p:nvPr>
            <p:ph type="sldNum" idx="2"/>
          </p:nvPr>
        </p:nvSpPr>
        <p:spPr/>
        <p:txBody>
          <a:bodyPr/>
          <a:p>
            <a:fld id="{F221694E-F090-4A9D-93EC-C63F140296B1}" type="slidenum">
              <a:t>&lt;#&gt;</a:t>
            </a:fld>
          </a:p>
        </p:txBody>
      </p:sp>
      <p:sp>
        <p:nvSpPr>
          <p:cNvPr id="5" name="PlaceHolder 4"/>
          <p:cNvSpPr>
            <a:spLocks noGrp="1"/>
          </p:cNvSpPr>
          <p:nvPr>
            <p:ph type="dt" idx="3"/>
          </p:nvPr>
        </p:nvSpPr>
        <p:spPr/>
        <p:txBody>
          <a:bodyPr/>
          <a:p>
            <a:r>
              <a:rPr lang="en-MW"/>
              <a:t/>
            </a: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504000" y="301320"/>
            <a:ext cx="9072000" cy="1261800"/>
          </a:xfrm>
          <a:prstGeom prst="rect">
            <a:avLst/>
          </a:prstGeom>
          <a:noFill/>
          <a:ln w="0">
            <a:noFill/>
          </a:ln>
        </p:spPr>
        <p:txBody>
          <a:bodyPr lIns="0" rIns="0" tIns="0" bIns="0" anchor="ctr">
            <a:noAutofit/>
          </a:bodyPr>
          <a:p>
            <a:pPr indent="0" algn="ctr">
              <a:buNone/>
            </a:pPr>
            <a:endParaRPr b="0" lang="en-MW" sz="4400" spc="-1" strike="noStrike">
              <a:solidFill>
                <a:srgbClr val="000000"/>
              </a:solidFill>
              <a:latin typeface="Arial"/>
            </a:endParaRPr>
          </a:p>
        </p:txBody>
      </p:sp>
      <p:sp>
        <p:nvSpPr>
          <p:cNvPr id="15" name="PlaceHolder 2"/>
          <p:cNvSpPr>
            <a:spLocks noGrp="1"/>
          </p:cNvSpPr>
          <p:nvPr>
            <p:ph/>
          </p:nvPr>
        </p:nvSpPr>
        <p:spPr>
          <a:xfrm>
            <a:off x="504000" y="1768680"/>
            <a:ext cx="4426920" cy="2090880"/>
          </a:xfrm>
          <a:prstGeom prst="rect">
            <a:avLst/>
          </a:prstGeom>
          <a:noFill/>
          <a:ln w="0">
            <a:noFill/>
          </a:ln>
        </p:spPr>
        <p:txBody>
          <a:bodyPr lIns="0" rIns="0" tIns="0" bIns="0" anchor="t">
            <a:normAutofit/>
          </a:bodyPr>
          <a:p>
            <a:pPr indent="0">
              <a:spcBef>
                <a:spcPts val="1417"/>
              </a:spcBef>
              <a:buNone/>
            </a:pPr>
            <a:endParaRPr b="0" lang="en-MW" sz="3200" spc="-1" strike="noStrike">
              <a:solidFill>
                <a:srgbClr val="000000"/>
              </a:solidFill>
              <a:latin typeface="Arial"/>
            </a:endParaRPr>
          </a:p>
        </p:txBody>
      </p:sp>
      <p:sp>
        <p:nvSpPr>
          <p:cNvPr id="16" name="PlaceHolder 3"/>
          <p:cNvSpPr>
            <a:spLocks noGrp="1"/>
          </p:cNvSpPr>
          <p:nvPr>
            <p:ph/>
          </p:nvPr>
        </p:nvSpPr>
        <p:spPr>
          <a:xfrm>
            <a:off x="5152680" y="1768680"/>
            <a:ext cx="4426920" cy="4384080"/>
          </a:xfrm>
          <a:prstGeom prst="rect">
            <a:avLst/>
          </a:prstGeom>
          <a:noFill/>
          <a:ln w="0">
            <a:noFill/>
          </a:ln>
        </p:spPr>
        <p:txBody>
          <a:bodyPr lIns="0" rIns="0" tIns="0" bIns="0" anchor="t">
            <a:normAutofit/>
          </a:bodyPr>
          <a:p>
            <a:pPr indent="0">
              <a:spcBef>
                <a:spcPts val="1417"/>
              </a:spcBef>
              <a:buNone/>
            </a:pPr>
            <a:endParaRPr b="0" lang="en-MW" sz="3200" spc="-1" strike="noStrike">
              <a:solidFill>
                <a:srgbClr val="000000"/>
              </a:solidFill>
              <a:latin typeface="Arial"/>
            </a:endParaRPr>
          </a:p>
        </p:txBody>
      </p:sp>
      <p:sp>
        <p:nvSpPr>
          <p:cNvPr id="17" name="PlaceHolder 4"/>
          <p:cNvSpPr>
            <a:spLocks noGrp="1"/>
          </p:cNvSpPr>
          <p:nvPr>
            <p:ph/>
          </p:nvPr>
        </p:nvSpPr>
        <p:spPr>
          <a:xfrm>
            <a:off x="504000" y="4058640"/>
            <a:ext cx="4426920" cy="2090880"/>
          </a:xfrm>
          <a:prstGeom prst="rect">
            <a:avLst/>
          </a:prstGeom>
          <a:noFill/>
          <a:ln w="0">
            <a:noFill/>
          </a:ln>
        </p:spPr>
        <p:txBody>
          <a:bodyPr lIns="0" rIns="0" tIns="0" bIns="0" anchor="t">
            <a:normAutofit/>
          </a:bodyPr>
          <a:p>
            <a:pPr indent="0">
              <a:spcBef>
                <a:spcPts val="1417"/>
              </a:spcBef>
              <a:buNone/>
            </a:pPr>
            <a:endParaRPr b="0" lang="en-MW" sz="3200" spc="-1" strike="noStrike">
              <a:solidFill>
                <a:srgbClr val="000000"/>
              </a:solidFill>
              <a:latin typeface="Arial"/>
            </a:endParaRPr>
          </a:p>
        </p:txBody>
      </p:sp>
      <p:sp>
        <p:nvSpPr>
          <p:cNvPr id="6" name="PlaceHolder 5"/>
          <p:cNvSpPr>
            <a:spLocks noGrp="1"/>
          </p:cNvSpPr>
          <p:nvPr>
            <p:ph type="ftr" idx="1"/>
          </p:nvPr>
        </p:nvSpPr>
        <p:spPr/>
        <p:txBody>
          <a:bodyPr/>
          <a:p>
            <a:r>
              <a:t>Footer</a:t>
            </a:r>
          </a:p>
        </p:txBody>
      </p:sp>
      <p:sp>
        <p:nvSpPr>
          <p:cNvPr id="7" name="PlaceHolder 6"/>
          <p:cNvSpPr>
            <a:spLocks noGrp="1"/>
          </p:cNvSpPr>
          <p:nvPr>
            <p:ph type="sldNum" idx="2"/>
          </p:nvPr>
        </p:nvSpPr>
        <p:spPr/>
        <p:txBody>
          <a:bodyPr/>
          <a:p>
            <a:fld id="{99741A92-0D0E-49B4-AB2E-3B7916150096}" type="slidenum">
              <a:t>&lt;#&gt;</a:t>
            </a:fld>
          </a:p>
        </p:txBody>
      </p:sp>
      <p:sp>
        <p:nvSpPr>
          <p:cNvPr id="8" name="PlaceHolder 7"/>
          <p:cNvSpPr>
            <a:spLocks noGrp="1"/>
          </p:cNvSpPr>
          <p:nvPr>
            <p:ph type="dt" idx="3"/>
          </p:nvPr>
        </p:nvSpPr>
        <p:spPr/>
        <p:txBody>
          <a:bodyPr/>
          <a:p>
            <a:r>
              <a:rPr lang="en-MW"/>
              <a:t/>
            </a: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504000" y="301320"/>
            <a:ext cx="9072000" cy="1261800"/>
          </a:xfrm>
          <a:prstGeom prst="rect">
            <a:avLst/>
          </a:prstGeom>
          <a:noFill/>
          <a:ln w="0">
            <a:noFill/>
          </a:ln>
        </p:spPr>
        <p:txBody>
          <a:bodyPr lIns="0" rIns="0" tIns="0" bIns="0" anchor="ctr">
            <a:noAutofit/>
          </a:bodyPr>
          <a:p>
            <a:pPr indent="0" algn="ctr">
              <a:buNone/>
            </a:pPr>
            <a:endParaRPr b="0" lang="en-MW" sz="4400" spc="-1" strike="noStrike">
              <a:solidFill>
                <a:srgbClr val="000000"/>
              </a:solidFill>
              <a:latin typeface="Arial"/>
            </a:endParaRPr>
          </a:p>
        </p:txBody>
      </p:sp>
      <p:sp>
        <p:nvSpPr>
          <p:cNvPr id="19" name="PlaceHolder 2"/>
          <p:cNvSpPr>
            <a:spLocks noGrp="1"/>
          </p:cNvSpPr>
          <p:nvPr>
            <p:ph/>
          </p:nvPr>
        </p:nvSpPr>
        <p:spPr>
          <a:xfrm>
            <a:off x="504000" y="1768680"/>
            <a:ext cx="4426920" cy="4384080"/>
          </a:xfrm>
          <a:prstGeom prst="rect">
            <a:avLst/>
          </a:prstGeom>
          <a:noFill/>
          <a:ln w="0">
            <a:noFill/>
          </a:ln>
        </p:spPr>
        <p:txBody>
          <a:bodyPr lIns="0" rIns="0" tIns="0" bIns="0" anchor="t">
            <a:normAutofit/>
          </a:bodyPr>
          <a:p>
            <a:pPr indent="0">
              <a:spcBef>
                <a:spcPts val="1417"/>
              </a:spcBef>
              <a:buNone/>
            </a:pPr>
            <a:endParaRPr b="0" lang="en-MW" sz="3200" spc="-1" strike="noStrike">
              <a:solidFill>
                <a:srgbClr val="000000"/>
              </a:solidFill>
              <a:latin typeface="Arial"/>
            </a:endParaRPr>
          </a:p>
        </p:txBody>
      </p:sp>
      <p:sp>
        <p:nvSpPr>
          <p:cNvPr id="20" name="PlaceHolder 3"/>
          <p:cNvSpPr>
            <a:spLocks noGrp="1"/>
          </p:cNvSpPr>
          <p:nvPr>
            <p:ph/>
          </p:nvPr>
        </p:nvSpPr>
        <p:spPr>
          <a:xfrm>
            <a:off x="5152680" y="1768680"/>
            <a:ext cx="4426920" cy="2090880"/>
          </a:xfrm>
          <a:prstGeom prst="rect">
            <a:avLst/>
          </a:prstGeom>
          <a:noFill/>
          <a:ln w="0">
            <a:noFill/>
          </a:ln>
        </p:spPr>
        <p:txBody>
          <a:bodyPr lIns="0" rIns="0" tIns="0" bIns="0" anchor="t">
            <a:normAutofit/>
          </a:bodyPr>
          <a:p>
            <a:pPr indent="0">
              <a:spcBef>
                <a:spcPts val="1417"/>
              </a:spcBef>
              <a:buNone/>
            </a:pPr>
            <a:endParaRPr b="0" lang="en-MW" sz="3200" spc="-1" strike="noStrike">
              <a:solidFill>
                <a:srgbClr val="000000"/>
              </a:solidFill>
              <a:latin typeface="Arial"/>
            </a:endParaRPr>
          </a:p>
        </p:txBody>
      </p:sp>
      <p:sp>
        <p:nvSpPr>
          <p:cNvPr id="21" name="PlaceHolder 4"/>
          <p:cNvSpPr>
            <a:spLocks noGrp="1"/>
          </p:cNvSpPr>
          <p:nvPr>
            <p:ph/>
          </p:nvPr>
        </p:nvSpPr>
        <p:spPr>
          <a:xfrm>
            <a:off x="5152680" y="4058640"/>
            <a:ext cx="4426920" cy="2090880"/>
          </a:xfrm>
          <a:prstGeom prst="rect">
            <a:avLst/>
          </a:prstGeom>
          <a:noFill/>
          <a:ln w="0">
            <a:noFill/>
          </a:ln>
        </p:spPr>
        <p:txBody>
          <a:bodyPr lIns="0" rIns="0" tIns="0" bIns="0" anchor="t">
            <a:normAutofit/>
          </a:bodyPr>
          <a:p>
            <a:pPr indent="0">
              <a:spcBef>
                <a:spcPts val="1417"/>
              </a:spcBef>
              <a:buNone/>
            </a:pPr>
            <a:endParaRPr b="0" lang="en-MW" sz="3200" spc="-1" strike="noStrike">
              <a:solidFill>
                <a:srgbClr val="000000"/>
              </a:solidFill>
              <a:latin typeface="Arial"/>
            </a:endParaRPr>
          </a:p>
        </p:txBody>
      </p:sp>
      <p:sp>
        <p:nvSpPr>
          <p:cNvPr id="6" name="PlaceHolder 5"/>
          <p:cNvSpPr>
            <a:spLocks noGrp="1"/>
          </p:cNvSpPr>
          <p:nvPr>
            <p:ph type="ftr" idx="1"/>
          </p:nvPr>
        </p:nvSpPr>
        <p:spPr/>
        <p:txBody>
          <a:bodyPr/>
          <a:p>
            <a:r>
              <a:t>Footer</a:t>
            </a:r>
          </a:p>
        </p:txBody>
      </p:sp>
      <p:sp>
        <p:nvSpPr>
          <p:cNvPr id="7" name="PlaceHolder 6"/>
          <p:cNvSpPr>
            <a:spLocks noGrp="1"/>
          </p:cNvSpPr>
          <p:nvPr>
            <p:ph type="sldNum" idx="2"/>
          </p:nvPr>
        </p:nvSpPr>
        <p:spPr/>
        <p:txBody>
          <a:bodyPr/>
          <a:p>
            <a:fld id="{51AE4B85-C66C-402C-A25D-86EBFBE91F86}" type="slidenum">
              <a:t>&lt;#&gt;</a:t>
            </a:fld>
          </a:p>
        </p:txBody>
      </p:sp>
      <p:sp>
        <p:nvSpPr>
          <p:cNvPr id="8" name="PlaceHolder 7"/>
          <p:cNvSpPr>
            <a:spLocks noGrp="1"/>
          </p:cNvSpPr>
          <p:nvPr>
            <p:ph type="dt" idx="3"/>
          </p:nvPr>
        </p:nvSpPr>
        <p:spPr/>
        <p:txBody>
          <a:bodyPr/>
          <a:p>
            <a:r>
              <a:rPr lang="en-MW"/>
              <a:t/>
            </a: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504000" y="301320"/>
            <a:ext cx="9072000" cy="1261800"/>
          </a:xfrm>
          <a:prstGeom prst="rect">
            <a:avLst/>
          </a:prstGeom>
          <a:noFill/>
          <a:ln w="0">
            <a:noFill/>
          </a:ln>
        </p:spPr>
        <p:txBody>
          <a:bodyPr lIns="0" rIns="0" tIns="0" bIns="0" anchor="ctr">
            <a:noAutofit/>
          </a:bodyPr>
          <a:p>
            <a:pPr indent="0" algn="ctr">
              <a:buNone/>
            </a:pPr>
            <a:endParaRPr b="0" lang="en-MW" sz="4400" spc="-1" strike="noStrike">
              <a:solidFill>
                <a:srgbClr val="000000"/>
              </a:solidFill>
              <a:latin typeface="Arial"/>
            </a:endParaRPr>
          </a:p>
        </p:txBody>
      </p:sp>
      <p:sp>
        <p:nvSpPr>
          <p:cNvPr id="23" name="PlaceHolder 2"/>
          <p:cNvSpPr>
            <a:spLocks noGrp="1"/>
          </p:cNvSpPr>
          <p:nvPr>
            <p:ph/>
          </p:nvPr>
        </p:nvSpPr>
        <p:spPr>
          <a:xfrm>
            <a:off x="504000" y="1768680"/>
            <a:ext cx="4426920" cy="2090880"/>
          </a:xfrm>
          <a:prstGeom prst="rect">
            <a:avLst/>
          </a:prstGeom>
          <a:noFill/>
          <a:ln w="0">
            <a:noFill/>
          </a:ln>
        </p:spPr>
        <p:txBody>
          <a:bodyPr lIns="0" rIns="0" tIns="0" bIns="0" anchor="t">
            <a:normAutofit/>
          </a:bodyPr>
          <a:p>
            <a:pPr indent="0">
              <a:spcBef>
                <a:spcPts val="1417"/>
              </a:spcBef>
              <a:buNone/>
            </a:pPr>
            <a:endParaRPr b="0" lang="en-MW" sz="3200" spc="-1" strike="noStrike">
              <a:solidFill>
                <a:srgbClr val="000000"/>
              </a:solidFill>
              <a:latin typeface="Arial"/>
            </a:endParaRPr>
          </a:p>
        </p:txBody>
      </p:sp>
      <p:sp>
        <p:nvSpPr>
          <p:cNvPr id="24" name="PlaceHolder 3"/>
          <p:cNvSpPr>
            <a:spLocks noGrp="1"/>
          </p:cNvSpPr>
          <p:nvPr>
            <p:ph/>
          </p:nvPr>
        </p:nvSpPr>
        <p:spPr>
          <a:xfrm>
            <a:off x="5152680" y="1768680"/>
            <a:ext cx="4426920" cy="2090880"/>
          </a:xfrm>
          <a:prstGeom prst="rect">
            <a:avLst/>
          </a:prstGeom>
          <a:noFill/>
          <a:ln w="0">
            <a:noFill/>
          </a:ln>
        </p:spPr>
        <p:txBody>
          <a:bodyPr lIns="0" rIns="0" tIns="0" bIns="0" anchor="t">
            <a:normAutofit/>
          </a:bodyPr>
          <a:p>
            <a:pPr indent="0">
              <a:spcBef>
                <a:spcPts val="1417"/>
              </a:spcBef>
              <a:buNone/>
            </a:pPr>
            <a:endParaRPr b="0" lang="en-MW" sz="3200" spc="-1" strike="noStrike">
              <a:solidFill>
                <a:srgbClr val="000000"/>
              </a:solidFill>
              <a:latin typeface="Arial"/>
            </a:endParaRPr>
          </a:p>
        </p:txBody>
      </p:sp>
      <p:sp>
        <p:nvSpPr>
          <p:cNvPr id="25" name="PlaceHolder 4"/>
          <p:cNvSpPr>
            <a:spLocks noGrp="1"/>
          </p:cNvSpPr>
          <p:nvPr>
            <p:ph/>
          </p:nvPr>
        </p:nvSpPr>
        <p:spPr>
          <a:xfrm>
            <a:off x="504000" y="4058640"/>
            <a:ext cx="9072000" cy="2090880"/>
          </a:xfrm>
          <a:prstGeom prst="rect">
            <a:avLst/>
          </a:prstGeom>
          <a:noFill/>
          <a:ln w="0">
            <a:noFill/>
          </a:ln>
        </p:spPr>
        <p:txBody>
          <a:bodyPr lIns="0" rIns="0" tIns="0" bIns="0" anchor="t">
            <a:normAutofit/>
          </a:bodyPr>
          <a:p>
            <a:pPr indent="0">
              <a:spcBef>
                <a:spcPts val="1417"/>
              </a:spcBef>
              <a:buNone/>
            </a:pPr>
            <a:endParaRPr b="0" lang="en-MW" sz="3200" spc="-1" strike="noStrike">
              <a:solidFill>
                <a:srgbClr val="000000"/>
              </a:solidFill>
              <a:latin typeface="Arial"/>
            </a:endParaRPr>
          </a:p>
        </p:txBody>
      </p:sp>
      <p:sp>
        <p:nvSpPr>
          <p:cNvPr id="6" name="PlaceHolder 5"/>
          <p:cNvSpPr>
            <a:spLocks noGrp="1"/>
          </p:cNvSpPr>
          <p:nvPr>
            <p:ph type="ftr" idx="1"/>
          </p:nvPr>
        </p:nvSpPr>
        <p:spPr/>
        <p:txBody>
          <a:bodyPr/>
          <a:p>
            <a:r>
              <a:t>Footer</a:t>
            </a:r>
          </a:p>
        </p:txBody>
      </p:sp>
      <p:sp>
        <p:nvSpPr>
          <p:cNvPr id="7" name="PlaceHolder 6"/>
          <p:cNvSpPr>
            <a:spLocks noGrp="1"/>
          </p:cNvSpPr>
          <p:nvPr>
            <p:ph type="sldNum" idx="2"/>
          </p:nvPr>
        </p:nvSpPr>
        <p:spPr/>
        <p:txBody>
          <a:bodyPr/>
          <a:p>
            <a:fld id="{A15C70B0-A67B-4D00-89AF-14394EDFF996}" type="slidenum">
              <a:t>&lt;#&gt;</a:t>
            </a:fld>
          </a:p>
        </p:txBody>
      </p:sp>
      <p:sp>
        <p:nvSpPr>
          <p:cNvPr id="8" name="PlaceHolder 7"/>
          <p:cNvSpPr>
            <a:spLocks noGrp="1"/>
          </p:cNvSpPr>
          <p:nvPr>
            <p:ph type="dt" idx="3"/>
          </p:nvPr>
        </p:nvSpPr>
        <p:spPr/>
        <p:txBody>
          <a:bodyPr/>
          <a:p>
            <a:r>
              <a:rPr lang="en-MW"/>
              <a:t/>
            </a: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0" name="PlaceHolder 1"/>
          <p:cNvSpPr>
            <a:spLocks noGrp="1"/>
          </p:cNvSpPr>
          <p:nvPr>
            <p:ph type="ftr" idx="1"/>
          </p:nvPr>
        </p:nvSpPr>
        <p:spPr>
          <a:xfrm>
            <a:off x="1721880" y="4671360"/>
            <a:ext cx="1588320" cy="25992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en-GB" sz="1400" spc="-1" strike="noStrike">
                <a:solidFill>
                  <a:srgbClr val="000000"/>
                </a:solidFill>
                <a:latin typeface="Times New Roman"/>
                <a:ea typeface="DejaVu Sans"/>
              </a:defRPr>
            </a:lvl1pPr>
          </a:lstStyle>
          <a:p>
            <a:pPr indent="0" algn="ctr">
              <a:lnSpc>
                <a:spcPct val="100000"/>
              </a:lnSpc>
              <a:buNone/>
              <a:tabLst>
                <a:tab algn="l" pos="0"/>
              </a:tabLst>
            </a:pPr>
            <a:r>
              <a:rPr b="0" lang="en-GB" sz="1400" spc="-1" strike="noStrike">
                <a:solidFill>
                  <a:srgbClr val="000000"/>
                </a:solidFill>
                <a:latin typeface="Times New Roman"/>
                <a:ea typeface="DejaVu Sans"/>
              </a:rPr>
              <a:t>&lt;footer&gt;</a:t>
            </a:r>
            <a:endParaRPr b="0" lang="en-MW" sz="1400" spc="-1" strike="noStrike">
              <a:solidFill>
                <a:srgbClr val="000000"/>
              </a:solidFill>
              <a:latin typeface="Times New Roman"/>
            </a:endParaRPr>
          </a:p>
        </p:txBody>
      </p:sp>
      <p:sp>
        <p:nvSpPr>
          <p:cNvPr id="1" name="PlaceHolder 2"/>
          <p:cNvSpPr>
            <a:spLocks noGrp="1"/>
          </p:cNvSpPr>
          <p:nvPr>
            <p:ph type="sldNum" idx="2"/>
          </p:nvPr>
        </p:nvSpPr>
        <p:spPr>
          <a:xfrm>
            <a:off x="3611880" y="4671360"/>
            <a:ext cx="1168560" cy="25992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en-US" sz="1200" spc="-1" strike="noStrike">
                <a:solidFill>
                  <a:srgbClr val="8b8b8b"/>
                </a:solidFill>
                <a:latin typeface="Calibri"/>
                <a:ea typeface="DejaVu Sans"/>
              </a:defRPr>
            </a:lvl1pPr>
          </a:lstStyle>
          <a:p>
            <a:pPr indent="0" algn="r">
              <a:lnSpc>
                <a:spcPct val="100000"/>
              </a:lnSpc>
              <a:buNone/>
              <a:tabLst>
                <a:tab algn="l" pos="0"/>
              </a:tabLst>
            </a:pPr>
            <a:fld id="{92A2F1DA-F8FF-4F8B-ABCE-D73991E89288}" type="slidenum">
              <a:rPr b="0" lang="en-US" sz="1200" spc="-1" strike="noStrike">
                <a:solidFill>
                  <a:srgbClr val="8b8b8b"/>
                </a:solidFill>
                <a:latin typeface="Calibri"/>
                <a:ea typeface="DejaVu Sans"/>
              </a:rPr>
              <a:t>&lt;number&gt;</a:t>
            </a:fld>
            <a:endParaRPr b="0" lang="en-MW" sz="1200" spc="-1" strike="noStrike">
              <a:solidFill>
                <a:srgbClr val="000000"/>
              </a:solidFill>
              <a:latin typeface="Times New Roman"/>
            </a:endParaRPr>
          </a:p>
        </p:txBody>
      </p:sp>
      <p:sp>
        <p:nvSpPr>
          <p:cNvPr id="2" name="PlaceHolder 3"/>
          <p:cNvSpPr>
            <a:spLocks noGrp="1"/>
          </p:cNvSpPr>
          <p:nvPr>
            <p:ph type="dt" idx="3"/>
          </p:nvPr>
        </p:nvSpPr>
        <p:spPr>
          <a:xfrm>
            <a:off x="252000" y="4671360"/>
            <a:ext cx="1168560" cy="259920"/>
          </a:xfrm>
          <a:prstGeom prst="rect">
            <a:avLst/>
          </a:prstGeom>
          <a:noFill/>
          <a:ln w="0">
            <a:noFill/>
          </a:ln>
        </p:spPr>
        <p:txBody>
          <a:bodyPr lIns="90000" rIns="90000" tIns="45000" bIns="45000" anchor="ctr">
            <a:noAutofit/>
          </a:bodyPr>
          <a:lstStyle>
            <a:lvl1pPr indent="0">
              <a:buNone/>
              <a:defRPr b="0" lang="en-MW" sz="1400" spc="-1" strike="noStrike">
                <a:solidFill>
                  <a:srgbClr val="000000"/>
                </a:solidFill>
                <a:latin typeface="Times New Roman"/>
              </a:defRPr>
            </a:lvl1pPr>
          </a:lstStyle>
          <a:p>
            <a:pPr indent="0">
              <a:buNone/>
            </a:pPr>
            <a:r>
              <a:rPr b="0" lang="en-MW" sz="1400" spc="-1" strike="noStrike">
                <a:solidFill>
                  <a:srgbClr val="000000"/>
                </a:solidFill>
                <a:latin typeface="Times New Roman"/>
              </a:rPr>
              <a:t>&lt;date/time&gt;</a:t>
            </a:r>
            <a:endParaRPr b="0" lang="en-MW" sz="1400" spc="-1" strike="noStrike">
              <a:solidFill>
                <a:srgbClr val="000000"/>
              </a:solidFill>
              <a:latin typeface="Times New Roman"/>
            </a:endParaRPr>
          </a:p>
        </p:txBody>
      </p:sp>
      <p:sp>
        <p:nvSpPr>
          <p:cNvPr id="3" name="PlaceHolder 4"/>
          <p:cNvSpPr>
            <a:spLocks noGrp="1"/>
          </p:cNvSpPr>
          <p:nvPr>
            <p:ph type="title"/>
          </p:nvPr>
        </p:nvSpPr>
        <p:spPr>
          <a:xfrm>
            <a:off x="504000" y="301320"/>
            <a:ext cx="9072000" cy="1261800"/>
          </a:xfrm>
          <a:prstGeom prst="rect">
            <a:avLst/>
          </a:prstGeom>
          <a:noFill/>
          <a:ln w="0">
            <a:noFill/>
          </a:ln>
        </p:spPr>
        <p:txBody>
          <a:bodyPr lIns="0" rIns="0" tIns="0" bIns="0" anchor="ctr">
            <a:noAutofit/>
          </a:bodyPr>
          <a:p>
            <a:pPr indent="0" algn="ctr">
              <a:buNone/>
            </a:pPr>
            <a:r>
              <a:rPr b="0" lang="en-MW" sz="4400" spc="-1" strike="noStrike">
                <a:solidFill>
                  <a:srgbClr val="000000"/>
                </a:solidFill>
                <a:latin typeface="Arial"/>
              </a:rPr>
              <a:t>Click to edit the </a:t>
            </a:r>
            <a:r>
              <a:rPr b="0" lang="en-MW" sz="4400" spc="-1" strike="noStrike">
                <a:solidFill>
                  <a:srgbClr val="000000"/>
                </a:solidFill>
                <a:latin typeface="Arial"/>
              </a:rPr>
              <a:t>title text format</a:t>
            </a:r>
            <a:endParaRPr b="0" lang="en-MW" sz="4400" spc="-1" strike="noStrike">
              <a:solidFill>
                <a:srgbClr val="000000"/>
              </a:solidFill>
              <a:latin typeface="Arial"/>
            </a:endParaRPr>
          </a:p>
        </p:txBody>
      </p:sp>
      <p:sp>
        <p:nvSpPr>
          <p:cNvPr id="4" name="PlaceHolder 5"/>
          <p:cNvSpPr>
            <a:spLocks noGrp="1"/>
          </p:cNvSpPr>
          <p:nvPr>
            <p:ph type="body"/>
          </p:nvPr>
        </p:nvSpPr>
        <p:spPr>
          <a:xfrm>
            <a:off x="504000" y="1768680"/>
            <a:ext cx="9072000" cy="438408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MW" sz="3200" spc="-1" strike="noStrike">
                <a:solidFill>
                  <a:srgbClr val="000000"/>
                </a:solidFill>
                <a:latin typeface="Arial"/>
              </a:rPr>
              <a:t>Click to edit the outline text format</a:t>
            </a:r>
            <a:endParaRPr b="0" lang="en-MW" sz="32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en-MW" sz="2800" spc="-1" strike="noStrike">
                <a:solidFill>
                  <a:srgbClr val="000000"/>
                </a:solidFill>
                <a:latin typeface="Arial"/>
              </a:rPr>
              <a:t>Second Outline Level</a:t>
            </a:r>
            <a:endParaRPr b="0" lang="en-MW" sz="28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en-MW" sz="2400" spc="-1" strike="noStrike">
                <a:solidFill>
                  <a:srgbClr val="000000"/>
                </a:solidFill>
                <a:latin typeface="Arial"/>
              </a:rPr>
              <a:t>Third Outline Level</a:t>
            </a:r>
            <a:endParaRPr b="0" lang="en-MW" sz="24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en-MW" sz="2000" spc="-1" strike="noStrike">
                <a:solidFill>
                  <a:srgbClr val="000000"/>
                </a:solidFill>
                <a:latin typeface="Arial"/>
              </a:rPr>
              <a:t>Fourth Outline Level</a:t>
            </a:r>
            <a:endParaRPr b="0" lang="en-MW" sz="20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en-MW" sz="2000" spc="-1" strike="noStrike">
                <a:solidFill>
                  <a:srgbClr val="000000"/>
                </a:solidFill>
                <a:latin typeface="Arial"/>
              </a:rPr>
              <a:t>Fifth Outline Level</a:t>
            </a:r>
            <a:endParaRPr b="0" lang="en-MW" sz="20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en-MW" sz="2000" spc="-1" strike="noStrike">
                <a:solidFill>
                  <a:srgbClr val="000000"/>
                </a:solidFill>
                <a:latin typeface="Arial"/>
              </a:rPr>
              <a:t>Sixth Outline Level</a:t>
            </a:r>
            <a:endParaRPr b="0" lang="en-MW" sz="20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en-MW" sz="2000" spc="-1" strike="noStrike">
                <a:solidFill>
                  <a:srgbClr val="000000"/>
                </a:solidFill>
                <a:latin typeface="Arial"/>
              </a:rPr>
              <a:t>Seventh Outline Level</a:t>
            </a:r>
            <a:endParaRPr b="0" lang="en-MW"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1" name="PlaceHolder 1"/>
          <p:cNvSpPr>
            <a:spLocks noGrp="1"/>
          </p:cNvSpPr>
          <p:nvPr>
            <p:ph type="ftr" idx="4"/>
          </p:nvPr>
        </p:nvSpPr>
        <p:spPr>
          <a:xfrm>
            <a:off x="3447360" y="6886800"/>
            <a:ext cx="3189600" cy="515520"/>
          </a:xfrm>
          <a:prstGeom prst="rect">
            <a:avLst/>
          </a:prstGeom>
          <a:noFill/>
          <a:ln w="0">
            <a:noFill/>
          </a:ln>
        </p:spPr>
        <p:txBody>
          <a:bodyPr lIns="0" rIns="0" tIns="0" bIns="0" anchor="t">
            <a:noAutofit/>
          </a:bodyPr>
          <a:lstStyle>
            <a:lvl1pPr indent="0" algn="ctr">
              <a:lnSpc>
                <a:spcPct val="100000"/>
              </a:lnSpc>
              <a:buNone/>
              <a:tabLst>
                <a:tab algn="l" pos="0"/>
              </a:tabLst>
              <a:defRPr b="0" lang="en-MW" sz="1400" spc="-1" strike="noStrike">
                <a:solidFill>
                  <a:srgbClr val="000000"/>
                </a:solidFill>
                <a:latin typeface="Times New Roman"/>
              </a:defRPr>
            </a:lvl1pPr>
          </a:lstStyle>
          <a:p>
            <a:pPr indent="0" algn="ctr">
              <a:lnSpc>
                <a:spcPct val="100000"/>
              </a:lnSpc>
              <a:buNone/>
              <a:tabLst>
                <a:tab algn="l" pos="0"/>
              </a:tabLst>
            </a:pPr>
            <a:r>
              <a:rPr b="0" lang="en-MW" sz="1400" spc="-1" strike="noStrike">
                <a:solidFill>
                  <a:srgbClr val="000000"/>
                </a:solidFill>
                <a:latin typeface="Times New Roman"/>
              </a:rPr>
              <a:t>&lt;footer&gt;</a:t>
            </a:r>
            <a:endParaRPr b="0" lang="en-MW" sz="1400" spc="-1" strike="noStrike">
              <a:solidFill>
                <a:srgbClr val="000000"/>
              </a:solidFill>
              <a:latin typeface="Times New Roman"/>
            </a:endParaRPr>
          </a:p>
        </p:txBody>
      </p:sp>
      <p:sp>
        <p:nvSpPr>
          <p:cNvPr id="42" name="PlaceHolder 2"/>
          <p:cNvSpPr>
            <a:spLocks noGrp="1"/>
          </p:cNvSpPr>
          <p:nvPr>
            <p:ph type="sldNum" idx="5"/>
          </p:nvPr>
        </p:nvSpPr>
        <p:spPr>
          <a:xfrm>
            <a:off x="7227360" y="6886800"/>
            <a:ext cx="2342880" cy="515520"/>
          </a:xfrm>
          <a:prstGeom prst="rect">
            <a:avLst/>
          </a:prstGeom>
          <a:noFill/>
          <a:ln w="0">
            <a:noFill/>
          </a:ln>
        </p:spPr>
        <p:txBody>
          <a:bodyPr lIns="0" rIns="0" tIns="0" bIns="0" anchor="t">
            <a:noAutofit/>
          </a:bodyPr>
          <a:lstStyle>
            <a:lvl1pPr indent="0" algn="r">
              <a:lnSpc>
                <a:spcPct val="100000"/>
              </a:lnSpc>
              <a:buNone/>
              <a:tabLst>
                <a:tab algn="l" pos="0"/>
              </a:tabLst>
              <a:defRPr b="0" lang="en-MW" sz="1400" spc="-1" strike="noStrike">
                <a:solidFill>
                  <a:srgbClr val="000000"/>
                </a:solidFill>
                <a:latin typeface="Times New Roman"/>
              </a:defRPr>
            </a:lvl1pPr>
          </a:lstStyle>
          <a:p>
            <a:pPr indent="0" algn="r">
              <a:lnSpc>
                <a:spcPct val="100000"/>
              </a:lnSpc>
              <a:buNone/>
              <a:tabLst>
                <a:tab algn="l" pos="0"/>
              </a:tabLst>
            </a:pPr>
            <a:fld id="{AB51F712-4AD6-4B52-B853-57AF16695DD4}" type="slidenum">
              <a:rPr b="0" lang="en-MW" sz="1400" spc="-1" strike="noStrike">
                <a:solidFill>
                  <a:srgbClr val="000000"/>
                </a:solidFill>
                <a:latin typeface="Times New Roman"/>
              </a:rPr>
              <a:t>&lt;number&gt;</a:t>
            </a:fld>
            <a:endParaRPr b="0" lang="en-MW" sz="1400" spc="-1" strike="noStrike">
              <a:solidFill>
                <a:srgbClr val="000000"/>
              </a:solidFill>
              <a:latin typeface="Times New Roman"/>
            </a:endParaRPr>
          </a:p>
        </p:txBody>
      </p:sp>
      <p:sp>
        <p:nvSpPr>
          <p:cNvPr id="43" name="PlaceHolder 3"/>
          <p:cNvSpPr>
            <a:spLocks noGrp="1"/>
          </p:cNvSpPr>
          <p:nvPr>
            <p:ph type="dt" idx="6"/>
          </p:nvPr>
        </p:nvSpPr>
        <p:spPr>
          <a:xfrm>
            <a:off x="504000" y="6886800"/>
            <a:ext cx="2342880" cy="515520"/>
          </a:xfrm>
          <a:prstGeom prst="rect">
            <a:avLst/>
          </a:prstGeom>
          <a:noFill/>
          <a:ln w="0">
            <a:noFill/>
          </a:ln>
        </p:spPr>
        <p:txBody>
          <a:bodyPr lIns="0" rIns="0" tIns="0" bIns="0" anchor="t">
            <a:noAutofit/>
          </a:bodyPr>
          <a:lstStyle>
            <a:lvl1pPr indent="0">
              <a:buNone/>
              <a:defRPr b="0" lang="en-MW" sz="1400" spc="-1" strike="noStrike">
                <a:solidFill>
                  <a:srgbClr val="000000"/>
                </a:solidFill>
                <a:latin typeface="Times New Roman"/>
              </a:defRPr>
            </a:lvl1pPr>
          </a:lstStyle>
          <a:p>
            <a:pPr indent="0">
              <a:buNone/>
            </a:pPr>
            <a:r>
              <a:rPr b="0" lang="en-MW" sz="1400" spc="-1" strike="noStrike">
                <a:solidFill>
                  <a:srgbClr val="000000"/>
                </a:solidFill>
                <a:latin typeface="Times New Roman"/>
              </a:rPr>
              <a:t>&lt;date/time&gt;</a:t>
            </a:r>
            <a:endParaRPr b="0" lang="en-MW" sz="1400" spc="-1" strike="noStrike">
              <a:solidFill>
                <a:srgbClr val="000000"/>
              </a:solidFill>
              <a:latin typeface="Times New Roman"/>
            </a:endParaRPr>
          </a:p>
        </p:txBody>
      </p:sp>
      <p:sp>
        <p:nvSpPr>
          <p:cNvPr id="44" name="PlaceHolder 4"/>
          <p:cNvSpPr>
            <a:spLocks noGrp="1"/>
          </p:cNvSpPr>
          <p:nvPr>
            <p:ph type="title"/>
          </p:nvPr>
        </p:nvSpPr>
        <p:spPr>
          <a:xfrm>
            <a:off x="504000" y="301320"/>
            <a:ext cx="9072000" cy="1261800"/>
          </a:xfrm>
          <a:prstGeom prst="rect">
            <a:avLst/>
          </a:prstGeom>
          <a:noFill/>
          <a:ln w="0">
            <a:noFill/>
          </a:ln>
        </p:spPr>
        <p:txBody>
          <a:bodyPr lIns="0" rIns="0" tIns="0" bIns="0" anchor="ctr">
            <a:noAutofit/>
          </a:bodyPr>
          <a:p>
            <a:pPr indent="0" algn="ctr">
              <a:buNone/>
            </a:pPr>
            <a:r>
              <a:rPr b="0" lang="en-MW" sz="4400" spc="-1" strike="noStrike">
                <a:solidFill>
                  <a:srgbClr val="000000"/>
                </a:solidFill>
                <a:latin typeface="Arial"/>
              </a:rPr>
              <a:t>Click to edit the title text format</a:t>
            </a:r>
            <a:endParaRPr b="0" lang="en-MW" sz="4400" spc="-1" strike="noStrike">
              <a:solidFill>
                <a:srgbClr val="000000"/>
              </a:solidFill>
              <a:latin typeface="Arial"/>
            </a:endParaRPr>
          </a:p>
        </p:txBody>
      </p:sp>
      <p:sp>
        <p:nvSpPr>
          <p:cNvPr id="45" name="PlaceHolder 5"/>
          <p:cNvSpPr>
            <a:spLocks noGrp="1"/>
          </p:cNvSpPr>
          <p:nvPr>
            <p:ph type="body"/>
          </p:nvPr>
        </p:nvSpPr>
        <p:spPr>
          <a:xfrm>
            <a:off x="504000" y="1768680"/>
            <a:ext cx="9072000" cy="438408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MW" sz="3200" spc="-1" strike="noStrike">
                <a:solidFill>
                  <a:srgbClr val="000000"/>
                </a:solidFill>
                <a:latin typeface="Arial"/>
              </a:rPr>
              <a:t>Click to edit the outline text format</a:t>
            </a:r>
            <a:endParaRPr b="0" lang="en-MW" sz="32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en-MW" sz="2800" spc="-1" strike="noStrike">
                <a:solidFill>
                  <a:srgbClr val="000000"/>
                </a:solidFill>
                <a:latin typeface="Arial"/>
              </a:rPr>
              <a:t>Second Outline Level</a:t>
            </a:r>
            <a:endParaRPr b="0" lang="en-MW" sz="28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en-MW" sz="2400" spc="-1" strike="noStrike">
                <a:solidFill>
                  <a:srgbClr val="000000"/>
                </a:solidFill>
                <a:latin typeface="Arial"/>
              </a:rPr>
              <a:t>Third Outline Level</a:t>
            </a:r>
            <a:endParaRPr b="0" lang="en-MW" sz="24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en-MW" sz="2000" spc="-1" strike="noStrike">
                <a:solidFill>
                  <a:srgbClr val="000000"/>
                </a:solidFill>
                <a:latin typeface="Arial"/>
              </a:rPr>
              <a:t>Fourth Outline Level</a:t>
            </a:r>
            <a:endParaRPr b="0" lang="en-MW" sz="20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en-MW" sz="2000" spc="-1" strike="noStrike">
                <a:solidFill>
                  <a:srgbClr val="000000"/>
                </a:solidFill>
                <a:latin typeface="Arial"/>
              </a:rPr>
              <a:t>Fifth Outline Level</a:t>
            </a:r>
            <a:endParaRPr b="0" lang="en-MW" sz="20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en-MW" sz="2000" spc="-1" strike="noStrike">
                <a:solidFill>
                  <a:srgbClr val="000000"/>
                </a:solidFill>
                <a:latin typeface="Arial"/>
              </a:rPr>
              <a:t>Sixth Outline Level</a:t>
            </a:r>
            <a:endParaRPr b="0" lang="en-MW" sz="20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en-MW" sz="2000" spc="-1" strike="noStrike">
                <a:solidFill>
                  <a:srgbClr val="000000"/>
                </a:solidFill>
                <a:latin typeface="Arial"/>
              </a:rPr>
              <a:t>Seventh Outline Level</a:t>
            </a:r>
            <a:endParaRPr b="0" lang="en-MW"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s/_rels/slide1.xml.rels><?xml version="1.0" encoding="UTF-8"?>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png"/><Relationship Id="rId3" Type="http://schemas.openxmlformats.org/officeDocument/2006/relationships/slideLayout" Target="../slideLayouts/slideLayout1.xml"/>
</Relationships>
</file>

<file path=ppt/slides/_rels/slide10.xml.rels><?xml version="1.0" encoding="UTF-8"?>
<Relationships xmlns="http://schemas.openxmlformats.org/package/2006/relationships"><Relationship Id="rId1" Type="http://schemas.openxmlformats.org/officeDocument/2006/relationships/image" Target="../media/image2.png"/><Relationship Id="rId2" Type="http://schemas.openxmlformats.org/officeDocument/2006/relationships/image" Target="../media/image8.png"/><Relationship Id="rId3" Type="http://schemas.openxmlformats.org/officeDocument/2006/relationships/slideLayout" Target="../slideLayouts/slideLayout13.xml"/>
</Relationships>
</file>

<file path=ppt/slides/_rels/slide11.xml.rels><?xml version="1.0" encoding="UTF-8"?>
<Relationships xmlns="http://schemas.openxmlformats.org/package/2006/relationships"><Relationship Id="rId1" Type="http://schemas.openxmlformats.org/officeDocument/2006/relationships/image" Target="../media/image9.png"/><Relationship Id="rId2" Type="http://schemas.openxmlformats.org/officeDocument/2006/relationships/image" Target="../media/image2.png"/><Relationship Id="rId3" Type="http://schemas.openxmlformats.org/officeDocument/2006/relationships/slideLayout" Target="../slideLayouts/slideLayout13.xml"/>
</Relationships>
</file>

<file path=ppt/slides/_rels/slide12.xml.rels><?xml version="1.0" encoding="UTF-8"?>
<Relationships xmlns="http://schemas.openxmlformats.org/package/2006/relationships"><Relationship Id="rId1" Type="http://schemas.openxmlformats.org/officeDocument/2006/relationships/image" Target="../media/image2.png"/><Relationship Id="rId2" Type="http://schemas.openxmlformats.org/officeDocument/2006/relationships/image" Target="../media/image9.png"/><Relationship Id="rId3" Type="http://schemas.openxmlformats.org/officeDocument/2006/relationships/slideLayout" Target="../slideLayouts/slideLayout13.xml"/>
</Relationships>
</file>

<file path=ppt/slides/_rels/slide13.xml.rels><?xml version="1.0" encoding="UTF-8"?>
<Relationships xmlns="http://schemas.openxmlformats.org/package/2006/relationships"><Relationship Id="rId1" Type="http://schemas.openxmlformats.org/officeDocument/2006/relationships/image" Target="../media/image10.png"/><Relationship Id="rId2" Type="http://schemas.openxmlformats.org/officeDocument/2006/relationships/image" Target="../media/image2.png"/><Relationship Id="rId3" Type="http://schemas.openxmlformats.org/officeDocument/2006/relationships/slideLayout" Target="../slideLayouts/slideLayout13.xml"/>
</Relationships>
</file>

<file path=ppt/slides/_rels/slide14.xml.rels><?xml version="1.0" encoding="UTF-8"?>
<Relationships xmlns="http://schemas.openxmlformats.org/package/2006/relationships"><Relationship Id="rId1" Type="http://schemas.openxmlformats.org/officeDocument/2006/relationships/image" Target="../media/image2.png"/><Relationship Id="rId2" Type="http://schemas.openxmlformats.org/officeDocument/2006/relationships/image" Target="../media/image10.png"/><Relationship Id="rId3" Type="http://schemas.openxmlformats.org/officeDocument/2006/relationships/slideLayout" Target="../slideLayouts/slideLayout13.xml"/>
</Relationships>
</file>

<file path=ppt/slides/_rels/slide15.xml.rels><?xml version="1.0" encoding="UTF-8"?>
<Relationships xmlns="http://schemas.openxmlformats.org/package/2006/relationships"><Relationship Id="rId1" Type="http://schemas.openxmlformats.org/officeDocument/2006/relationships/image" Target="../media/image11.png"/><Relationship Id="rId2" Type="http://schemas.openxmlformats.org/officeDocument/2006/relationships/image" Target="../media/image2.png"/><Relationship Id="rId3" Type="http://schemas.openxmlformats.org/officeDocument/2006/relationships/slideLayout" Target="../slideLayouts/slideLayout13.xml"/>
</Relationships>
</file>

<file path=ppt/slides/_rels/slide16.xml.rels><?xml version="1.0" encoding="UTF-8"?>
<Relationships xmlns="http://schemas.openxmlformats.org/package/2006/relationships"><Relationship Id="rId1" Type="http://schemas.openxmlformats.org/officeDocument/2006/relationships/image" Target="../media/image2.png"/><Relationship Id="rId2" Type="http://schemas.openxmlformats.org/officeDocument/2006/relationships/image" Target="../media/image11.png"/><Relationship Id="rId3" Type="http://schemas.openxmlformats.org/officeDocument/2006/relationships/slideLayout" Target="../slideLayouts/slideLayout13.xml"/>
</Relationships>
</file>

<file path=ppt/slides/_rels/slide17.xml.rels><?xml version="1.0" encoding="UTF-8"?>
<Relationships xmlns="http://schemas.openxmlformats.org/package/2006/relationships"><Relationship Id="rId1" Type="http://schemas.openxmlformats.org/officeDocument/2006/relationships/image" Target="../media/image12.png"/><Relationship Id="rId2" Type="http://schemas.openxmlformats.org/officeDocument/2006/relationships/image" Target="../media/image2.png"/><Relationship Id="rId3" Type="http://schemas.openxmlformats.org/officeDocument/2006/relationships/slideLayout" Target="../slideLayouts/slideLayout13.xml"/>
</Relationships>
</file>

<file path=ppt/slides/_rels/slide18.xml.rels><?xml version="1.0" encoding="UTF-8"?>
<Relationships xmlns="http://schemas.openxmlformats.org/package/2006/relationships"><Relationship Id="rId1" Type="http://schemas.openxmlformats.org/officeDocument/2006/relationships/image" Target="../media/image2.png"/><Relationship Id="rId2" Type="http://schemas.openxmlformats.org/officeDocument/2006/relationships/image" Target="../media/image12.png"/><Relationship Id="rId3" Type="http://schemas.openxmlformats.org/officeDocument/2006/relationships/slideLayout" Target="../slideLayouts/slideLayout13.xml"/>
</Relationships>
</file>

<file path=ppt/slides/_rels/slide19.xml.rels><?xml version="1.0" encoding="UTF-8"?>
<Relationships xmlns="http://schemas.openxmlformats.org/package/2006/relationships"><Relationship Id="rId1" Type="http://schemas.openxmlformats.org/officeDocument/2006/relationships/image" Target="../media/image13.png"/><Relationship Id="rId2" Type="http://schemas.openxmlformats.org/officeDocument/2006/relationships/image" Target="../media/image2.png"/><Relationship Id="rId3" Type="http://schemas.openxmlformats.org/officeDocument/2006/relationships/slideLayout" Target="../slideLayouts/slideLayout13.xml"/>
</Relationships>
</file>

<file path=ppt/slides/_rels/slide2.xml.rels><?xml version="1.0" encoding="UTF-8"?>
<Relationships xmlns="http://schemas.openxmlformats.org/package/2006/relationships"><Relationship Id="rId1" Type="http://schemas.openxmlformats.org/officeDocument/2006/relationships/image" Target="../media/image3.png"/><Relationship Id="rId2" Type="http://schemas.openxmlformats.org/officeDocument/2006/relationships/image" Target="../media/image2.png"/><Relationship Id="rId3" Type="http://schemas.openxmlformats.org/officeDocument/2006/relationships/slideLayout" Target="../slideLayouts/slideLayout13.xml"/>
</Relationships>
</file>

<file path=ppt/slides/_rels/slide20.xml.rels><?xml version="1.0" encoding="UTF-8"?>
<Relationships xmlns="http://schemas.openxmlformats.org/package/2006/relationships"><Relationship Id="rId1" Type="http://schemas.openxmlformats.org/officeDocument/2006/relationships/image" Target="../media/image2.png"/><Relationship Id="rId2" Type="http://schemas.openxmlformats.org/officeDocument/2006/relationships/image" Target="../media/image13.png"/><Relationship Id="rId3" Type="http://schemas.openxmlformats.org/officeDocument/2006/relationships/slideLayout" Target="../slideLayouts/slideLayout13.xml"/>
</Relationships>
</file>

<file path=ppt/slides/_rels/slide21.xml.rels><?xml version="1.0" encoding="UTF-8"?>
<Relationships xmlns="http://schemas.openxmlformats.org/package/2006/relationships"><Relationship Id="rId1" Type="http://schemas.openxmlformats.org/officeDocument/2006/relationships/image" Target="../media/image14.png"/><Relationship Id="rId2" Type="http://schemas.openxmlformats.org/officeDocument/2006/relationships/image" Target="../media/image2.png"/><Relationship Id="rId3" Type="http://schemas.openxmlformats.org/officeDocument/2006/relationships/slideLayout" Target="../slideLayouts/slideLayout13.xml"/>
</Relationships>
</file>

<file path=ppt/slides/_rels/slide22.xml.rels><?xml version="1.0" encoding="UTF-8"?>
<Relationships xmlns="http://schemas.openxmlformats.org/package/2006/relationships"><Relationship Id="rId1" Type="http://schemas.openxmlformats.org/officeDocument/2006/relationships/image" Target="../media/image2.png"/><Relationship Id="rId2" Type="http://schemas.openxmlformats.org/officeDocument/2006/relationships/image" Target="../media/image14.png"/><Relationship Id="rId3" Type="http://schemas.openxmlformats.org/officeDocument/2006/relationships/slideLayout" Target="../slideLayouts/slideLayout13.xml"/>
</Relationships>
</file>

<file path=ppt/slides/_rels/slide23.xml.rels><?xml version="1.0" encoding="UTF-8"?>
<Relationships xmlns="http://schemas.openxmlformats.org/package/2006/relationships"><Relationship Id="rId1" Type="http://schemas.openxmlformats.org/officeDocument/2006/relationships/image" Target="../media/image2.png"/><Relationship Id="rId2" Type="http://schemas.openxmlformats.org/officeDocument/2006/relationships/slideLayout" Target="../slideLayouts/slideLayout13.xml"/>
</Relationships>
</file>

<file path=ppt/slides/_rels/slide24.xml.rels><?xml version="1.0" encoding="UTF-8"?>
<Relationships xmlns="http://schemas.openxmlformats.org/package/2006/relationships"><Relationship Id="rId1" Type="http://schemas.openxmlformats.org/officeDocument/2006/relationships/image" Target="../media/image15.png"/><Relationship Id="rId2" Type="http://schemas.openxmlformats.org/officeDocument/2006/relationships/image" Target="../media/image2.png"/><Relationship Id="rId3" Type="http://schemas.openxmlformats.org/officeDocument/2006/relationships/slideLayout" Target="../slideLayouts/slideLayout13.xml"/>
</Relationships>
</file>

<file path=ppt/slides/_rels/slide25.xml.rels><?xml version="1.0" encoding="UTF-8"?>
<Relationships xmlns="http://schemas.openxmlformats.org/package/2006/relationships"><Relationship Id="rId1" Type="http://schemas.openxmlformats.org/officeDocument/2006/relationships/image" Target="../media/image16.png"/><Relationship Id="rId2" Type="http://schemas.openxmlformats.org/officeDocument/2006/relationships/image" Target="../media/image2.png"/><Relationship Id="rId3" Type="http://schemas.openxmlformats.org/officeDocument/2006/relationships/slideLayout" Target="../slideLayouts/slideLayout13.xml"/>
</Relationships>
</file>

<file path=ppt/slides/_rels/slide26.xml.rels><?xml version="1.0" encoding="UTF-8"?>
<Relationships xmlns="http://schemas.openxmlformats.org/package/2006/relationships"><Relationship Id="rId1" Type="http://schemas.openxmlformats.org/officeDocument/2006/relationships/image" Target="../media/image17.png"/><Relationship Id="rId2" Type="http://schemas.openxmlformats.org/officeDocument/2006/relationships/image" Target="../media/image18.png"/><Relationship Id="rId3" Type="http://schemas.openxmlformats.org/officeDocument/2006/relationships/image" Target="../media/image19.jpeg"/><Relationship Id="rId4" Type="http://schemas.openxmlformats.org/officeDocument/2006/relationships/image" Target="../media/image2.png"/><Relationship Id="rId5" Type="http://schemas.openxmlformats.org/officeDocument/2006/relationships/hyperlink" Target="https://doi.org/10.48550/arXiv.2509.07032" TargetMode="External"/><Relationship Id="rId6" Type="http://schemas.openxmlformats.org/officeDocument/2006/relationships/hyperlink" Target="https://doi.org/10.60763/africarxiv/10147" TargetMode="External"/><Relationship Id="rId7" Type="http://schemas.openxmlformats.org/officeDocument/2006/relationships/slideLayout" Target="../slideLayouts/slideLayout13.xml"/>
</Relationships>
</file>

<file path=ppt/slides/_rels/slide3.xml.rels><?xml version="1.0" encoding="UTF-8"?>
<Relationships xmlns="http://schemas.openxmlformats.org/package/2006/relationships"><Relationship Id="rId1" Type="http://schemas.openxmlformats.org/officeDocument/2006/relationships/image" Target="../media/image4.jpeg"/><Relationship Id="rId2" Type="http://schemas.openxmlformats.org/officeDocument/2006/relationships/slideLayout" Target="../slideLayouts/slideLayout13.xml"/>
</Relationships>
</file>

<file path=ppt/slides/_rels/slide4.xml.rels><?xml version="1.0" encoding="UTF-8"?>
<Relationships xmlns="http://schemas.openxmlformats.org/package/2006/relationships"><Relationship Id="rId1" Type="http://schemas.openxmlformats.org/officeDocument/2006/relationships/image" Target="../media/image5.jpeg"/><Relationship Id="rId2" Type="http://schemas.openxmlformats.org/officeDocument/2006/relationships/slideLayout" Target="../slideLayouts/slideLayout13.xml"/>
</Relationships>
</file>

<file path=ppt/slides/_rels/slide5.xml.rels><?xml version="1.0" encoding="UTF-8"?>
<Relationships xmlns="http://schemas.openxmlformats.org/package/2006/relationships"><Relationship Id="rId1" Type="http://schemas.openxmlformats.org/officeDocument/2006/relationships/image" Target="../media/image6.png"/><Relationship Id="rId2" Type="http://schemas.openxmlformats.org/officeDocument/2006/relationships/image" Target="../media/image2.png"/><Relationship Id="rId3" Type="http://schemas.openxmlformats.org/officeDocument/2006/relationships/slideLayout" Target="../slideLayouts/slideLayout13.xml"/>
</Relationships>
</file>

<file path=ppt/slides/_rels/slide6.xml.rels><?xml version="1.0" encoding="UTF-8"?>
<Relationships xmlns="http://schemas.openxmlformats.org/package/2006/relationships"><Relationship Id="rId1" Type="http://schemas.openxmlformats.org/officeDocument/2006/relationships/image" Target="../media/image3.png"/><Relationship Id="rId2" Type="http://schemas.openxmlformats.org/officeDocument/2006/relationships/image" Target="../media/image2.png"/><Relationship Id="rId3" Type="http://schemas.openxmlformats.org/officeDocument/2006/relationships/slideLayout" Target="../slideLayouts/slideLayout13.xml"/>
</Relationships>
</file>

<file path=ppt/slides/_rels/slide7.xml.rels><?xml version="1.0" encoding="UTF-8"?>
<Relationships xmlns="http://schemas.openxmlformats.org/package/2006/relationships"><Relationship Id="rId1" Type="http://schemas.openxmlformats.org/officeDocument/2006/relationships/image" Target="../media/image7.jpeg"/><Relationship Id="rId2" Type="http://schemas.openxmlformats.org/officeDocument/2006/relationships/image" Target="../media/image2.png"/><Relationship Id="rId3" Type="http://schemas.openxmlformats.org/officeDocument/2006/relationships/slideLayout" Target="../slideLayouts/slideLayout13.xml"/>
</Relationships>
</file>

<file path=ppt/slides/_rels/slide8.xml.rels><?xml version="1.0" encoding="UTF-8"?>
<Relationships xmlns="http://schemas.openxmlformats.org/package/2006/relationships"><Relationship Id="rId1" Type="http://schemas.openxmlformats.org/officeDocument/2006/relationships/image" Target="../media/image7.jpeg"/><Relationship Id="rId2" Type="http://schemas.openxmlformats.org/officeDocument/2006/relationships/image" Target="../media/image2.png"/><Relationship Id="rId3" Type="http://schemas.openxmlformats.org/officeDocument/2006/relationships/slideLayout" Target="../slideLayouts/slideLayout13.xml"/>
</Relationships>
</file>

<file path=ppt/slides/_rels/slide9.xml.rels><?xml version="1.0" encoding="UTF-8"?>
<Relationships xmlns="http://schemas.openxmlformats.org/package/2006/relationships"><Relationship Id="rId1" Type="http://schemas.openxmlformats.org/officeDocument/2006/relationships/image" Target="../media/image8.png"/><Relationship Id="rId2" Type="http://schemas.openxmlformats.org/officeDocument/2006/relationships/image" Target="../media/image2.png"/><Relationship Id="rId3" Type="http://schemas.openxmlformats.org/officeDocument/2006/relationships/slideLayout" Target="../slideLayouts/slideLayout13.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82" name="Picture 16" descr=""/>
          <p:cNvPicPr/>
          <p:nvPr/>
        </p:nvPicPr>
        <p:blipFill>
          <a:blip r:embed="rId1"/>
          <a:srcRect l="1122" t="1244" r="1122" b="10774"/>
          <a:stretch/>
        </p:blipFill>
        <p:spPr>
          <a:xfrm>
            <a:off x="-239040" y="-180000"/>
            <a:ext cx="10413720" cy="7844040"/>
          </a:xfrm>
          <a:prstGeom prst="rect">
            <a:avLst/>
          </a:prstGeom>
          <a:ln w="0">
            <a:noFill/>
          </a:ln>
        </p:spPr>
      </p:pic>
      <p:pic>
        <p:nvPicPr>
          <p:cNvPr id="83" name="Picture 2" descr=""/>
          <p:cNvPicPr/>
          <p:nvPr/>
        </p:nvPicPr>
        <p:blipFill>
          <a:blip r:embed="rId2"/>
          <a:stretch/>
        </p:blipFill>
        <p:spPr>
          <a:xfrm>
            <a:off x="320400" y="6048000"/>
            <a:ext cx="2804760" cy="803880"/>
          </a:xfrm>
          <a:prstGeom prst="rect">
            <a:avLst/>
          </a:prstGeom>
          <a:ln w="0">
            <a:noFill/>
          </a:ln>
        </p:spPr>
      </p:pic>
      <p:sp>
        <p:nvSpPr>
          <p:cNvPr id="84" name="TextBox 3"/>
          <p:cNvSpPr/>
          <p:nvPr/>
        </p:nvSpPr>
        <p:spPr>
          <a:xfrm>
            <a:off x="1247760" y="6120000"/>
            <a:ext cx="2710440" cy="840600"/>
          </a:xfrm>
          <a:prstGeom prst="rect">
            <a:avLst/>
          </a:prstGeom>
          <a:noFill/>
          <a:ln w="0">
            <a:noFill/>
          </a:ln>
        </p:spPr>
        <p:style>
          <a:lnRef idx="0"/>
          <a:fillRef idx="0"/>
          <a:effectRef idx="0"/>
          <a:fontRef idx="minor"/>
        </p:style>
        <p:txBody>
          <a:bodyPr lIns="0" rIns="0" tIns="0" bIns="0" anchor="t">
            <a:spAutoFit/>
          </a:bodyPr>
          <a:p>
            <a:pPr>
              <a:lnSpc>
                <a:spcPts val="6622"/>
              </a:lnSpc>
            </a:pPr>
            <a:r>
              <a:rPr b="0" lang="en-US" sz="800" spc="-1" strike="noStrike">
                <a:solidFill>
                  <a:srgbClr val="ffffff"/>
                </a:solidFill>
                <a:latin typeface="Open Sans Bold"/>
                <a:ea typeface="DejaVu Sans"/>
              </a:rPr>
              <a:t>For Research and Education Networking</a:t>
            </a:r>
            <a:endParaRPr b="0" lang="en-MW" sz="800" spc="-1" strike="noStrike">
              <a:solidFill>
                <a:srgbClr val="000000"/>
              </a:solidFill>
              <a:latin typeface="Arial"/>
            </a:endParaRPr>
          </a:p>
        </p:txBody>
      </p:sp>
      <p:sp>
        <p:nvSpPr>
          <p:cNvPr id="85" name="TextBox 4"/>
          <p:cNvSpPr/>
          <p:nvPr/>
        </p:nvSpPr>
        <p:spPr>
          <a:xfrm>
            <a:off x="320400" y="5153040"/>
            <a:ext cx="3204000" cy="769680"/>
          </a:xfrm>
          <a:prstGeom prst="rect">
            <a:avLst/>
          </a:prstGeom>
          <a:noFill/>
          <a:ln w="0">
            <a:noFill/>
          </a:ln>
        </p:spPr>
        <p:style>
          <a:lnRef idx="0"/>
          <a:fillRef idx="0"/>
          <a:effectRef idx="0"/>
          <a:fontRef idx="minor"/>
        </p:style>
        <p:txBody>
          <a:bodyPr lIns="0" rIns="0" tIns="0" bIns="0" anchor="t">
            <a:spAutoFit/>
          </a:bodyPr>
          <a:p>
            <a:pPr>
              <a:lnSpc>
                <a:spcPts val="6063"/>
              </a:lnSpc>
            </a:pPr>
            <a:r>
              <a:rPr b="0" lang="en-US" sz="2000" spc="-1" strike="noStrike">
                <a:solidFill>
                  <a:srgbClr val="ffffff"/>
                </a:solidFill>
                <a:latin typeface="Open Sans Bold"/>
                <a:ea typeface="DejaVu Sans"/>
              </a:rPr>
              <a:t>Prof. Madara Ogot, </a:t>
            </a:r>
            <a:r>
              <a:rPr b="0" lang="en-US" sz="2000" spc="-1" strike="noStrike">
                <a:solidFill>
                  <a:srgbClr val="ffffff"/>
                </a:solidFill>
                <a:latin typeface="Open Sans"/>
                <a:ea typeface="DejaVu Sans"/>
              </a:rPr>
              <a:t>CEO</a:t>
            </a:r>
            <a:endParaRPr b="0" lang="en-MW" sz="2000" spc="-1" strike="noStrike">
              <a:solidFill>
                <a:srgbClr val="000000"/>
              </a:solidFill>
              <a:latin typeface="Arial"/>
            </a:endParaRPr>
          </a:p>
        </p:txBody>
      </p:sp>
      <p:sp>
        <p:nvSpPr>
          <p:cNvPr id="86" name=""/>
          <p:cNvSpPr/>
          <p:nvPr/>
        </p:nvSpPr>
        <p:spPr>
          <a:xfrm>
            <a:off x="360000" y="1476000"/>
            <a:ext cx="9538200" cy="1938600"/>
          </a:xfrm>
          <a:prstGeom prst="rect">
            <a:avLst/>
          </a:prstGeom>
          <a:noFill/>
          <a:ln w="0">
            <a:noFill/>
          </a:ln>
        </p:spPr>
        <p:style>
          <a:lnRef idx="0"/>
          <a:fillRef idx="0"/>
          <a:effectRef idx="0"/>
          <a:fontRef idx="minor"/>
        </p:style>
        <p:txBody>
          <a:bodyPr lIns="90000" rIns="90000" tIns="45000" bIns="45000" anchor="t">
            <a:noAutofit/>
          </a:bodyPr>
          <a:p>
            <a:pPr algn="ctr">
              <a:lnSpc>
                <a:spcPct val="100000"/>
              </a:lnSpc>
            </a:pPr>
            <a:r>
              <a:rPr b="1" lang="en-GB" sz="4000" spc="-1" strike="noStrike">
                <a:solidFill>
                  <a:srgbClr val="ffffff"/>
                </a:solidFill>
                <a:latin typeface="Arial"/>
                <a:ea typeface="DejaVu Sans"/>
              </a:rPr>
              <a:t>Implementation of the African Union’s AI Strategy: </a:t>
            </a:r>
            <a:endParaRPr b="0" lang="en-MW" sz="4000" spc="-1" strike="noStrike">
              <a:solidFill>
                <a:srgbClr val="000000"/>
              </a:solidFill>
              <a:latin typeface="Arial"/>
            </a:endParaRPr>
          </a:p>
          <a:p>
            <a:pPr algn="ctr">
              <a:lnSpc>
                <a:spcPct val="100000"/>
              </a:lnSpc>
            </a:pPr>
            <a:r>
              <a:rPr b="1" lang="en-GB" sz="4000" spc="-1" strike="noStrike">
                <a:solidFill>
                  <a:srgbClr val="ffffff"/>
                </a:solidFill>
                <a:latin typeface="Arial"/>
                <a:ea typeface="DejaVu Sans"/>
              </a:rPr>
              <a:t>What Role Can R/NRENs Play</a:t>
            </a:r>
            <a:endParaRPr b="0" lang="en-MW" sz="4000" spc="-1" strike="noStrike">
              <a:solidFill>
                <a:srgbClr val="000000"/>
              </a:solidFill>
              <a:latin typeface="Arial"/>
            </a:endParaRPr>
          </a:p>
        </p:txBody>
      </p:sp>
      <p:sp>
        <p:nvSpPr>
          <p:cNvPr id="87" name="TextBox 1"/>
          <p:cNvSpPr/>
          <p:nvPr/>
        </p:nvSpPr>
        <p:spPr>
          <a:xfrm>
            <a:off x="2160000" y="3765600"/>
            <a:ext cx="5578200" cy="609480"/>
          </a:xfrm>
          <a:prstGeom prst="rect">
            <a:avLst/>
          </a:prstGeom>
          <a:noFill/>
          <a:ln w="0">
            <a:noFill/>
          </a:ln>
        </p:spPr>
        <p:style>
          <a:lnRef idx="0"/>
          <a:fillRef idx="0"/>
          <a:effectRef idx="0"/>
          <a:fontRef idx="minor"/>
        </p:style>
        <p:txBody>
          <a:bodyPr lIns="0" rIns="0" tIns="0" bIns="0" anchor="t">
            <a:spAutoFit/>
          </a:bodyPr>
          <a:p>
            <a:pPr algn="ctr">
              <a:lnSpc>
                <a:spcPct val="100000"/>
              </a:lnSpc>
            </a:pPr>
            <a:r>
              <a:rPr b="0" lang="en-US" sz="2000" spc="-1" strike="noStrike">
                <a:solidFill>
                  <a:srgbClr val="ffffff"/>
                </a:solidFill>
                <a:latin typeface="Arial"/>
                <a:ea typeface="DejaVu Sans"/>
              </a:rPr>
              <a:t>UbuntuNetConnect 2025 </a:t>
            </a:r>
            <a:endParaRPr b="0" lang="en-MW" sz="2000" spc="-1" strike="noStrike">
              <a:solidFill>
                <a:srgbClr val="000000"/>
              </a:solidFill>
              <a:latin typeface="Arial"/>
            </a:endParaRPr>
          </a:p>
          <a:p>
            <a:pPr algn="ctr">
              <a:lnSpc>
                <a:spcPct val="100000"/>
              </a:lnSpc>
            </a:pPr>
            <a:r>
              <a:rPr b="0" lang="en-US" sz="2000" spc="-1" strike="noStrike">
                <a:solidFill>
                  <a:srgbClr val="ffffff"/>
                </a:solidFill>
                <a:latin typeface="Arial"/>
                <a:ea typeface="DejaVu Sans"/>
              </a:rPr>
              <a:t>October 31, 2025</a:t>
            </a:r>
            <a:endParaRPr b="0" lang="en-MW" sz="2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1" name=""/>
          <p:cNvSpPr/>
          <p:nvPr/>
        </p:nvSpPr>
        <p:spPr>
          <a:xfrm>
            <a:off x="-180000" y="-216000"/>
            <a:ext cx="10436760" cy="2300040"/>
          </a:xfrm>
          <a:prstGeom prst="rect">
            <a:avLst/>
          </a:prstGeom>
          <a:solidFill>
            <a:srgbClr val="6b5e9b"/>
          </a:solidFill>
          <a:ln w="0">
            <a:noFill/>
          </a:ln>
        </p:spPr>
        <p:style>
          <a:lnRef idx="0"/>
          <a:fillRef idx="0"/>
          <a:effectRef idx="0"/>
          <a:fontRef idx="minor"/>
        </p:style>
        <p:txBody>
          <a:bodyPr lIns="90000" rIns="90000" tIns="45000" bIns="45000" anchor="ctr">
            <a:noAutofit/>
          </a:bodyPr>
          <a:p>
            <a:pPr>
              <a:lnSpc>
                <a:spcPct val="100000"/>
              </a:lnSpc>
            </a:pPr>
            <a:endParaRPr b="0" lang="en-MW" sz="1800" spc="-1" strike="noStrike">
              <a:solidFill>
                <a:srgbClr val="ffffff"/>
              </a:solidFill>
              <a:latin typeface="Arial"/>
              <a:ea typeface="DejaVu Sans"/>
            </a:endParaRPr>
          </a:p>
        </p:txBody>
      </p:sp>
      <p:sp>
        <p:nvSpPr>
          <p:cNvPr id="132" name=""/>
          <p:cNvSpPr/>
          <p:nvPr/>
        </p:nvSpPr>
        <p:spPr>
          <a:xfrm>
            <a:off x="180000" y="180000"/>
            <a:ext cx="4854600" cy="1616040"/>
          </a:xfrm>
          <a:prstGeom prst="rect">
            <a:avLst/>
          </a:prstGeom>
          <a:noFill/>
          <a:ln w="0">
            <a:noFill/>
          </a:ln>
        </p:spPr>
        <p:style>
          <a:lnRef idx="0"/>
          <a:fillRef idx="0"/>
          <a:effectRef idx="0"/>
          <a:fontRef idx="minor"/>
        </p:style>
        <p:txBody>
          <a:bodyPr lIns="90000" rIns="90000" tIns="45000" bIns="45000" anchor="t">
            <a:noAutofit/>
          </a:bodyPr>
          <a:p>
            <a:pPr>
              <a:lnSpc>
                <a:spcPct val="100000"/>
              </a:lnSpc>
            </a:pPr>
            <a:r>
              <a:rPr b="1" lang="en-MW" sz="3000" spc="-1" strike="noStrike">
                <a:solidFill>
                  <a:srgbClr val="ffffff"/>
                </a:solidFill>
                <a:latin typeface="Arial"/>
                <a:ea typeface="DejaVu Sans"/>
              </a:rPr>
              <a:t>AU AI Strategy aligned to HE-AI Model</a:t>
            </a:r>
            <a:endParaRPr b="0" lang="en-MW" sz="3000" spc="-1" strike="noStrike">
              <a:solidFill>
                <a:srgbClr val="000000"/>
              </a:solidFill>
              <a:latin typeface="Arial"/>
            </a:endParaRPr>
          </a:p>
          <a:p>
            <a:pPr>
              <a:lnSpc>
                <a:spcPct val="100000"/>
              </a:lnSpc>
            </a:pPr>
            <a:endParaRPr b="0" lang="en-MW" sz="3000" spc="-1" strike="noStrike">
              <a:solidFill>
                <a:srgbClr val="000000"/>
              </a:solidFill>
              <a:latin typeface="Arial"/>
            </a:endParaRPr>
          </a:p>
          <a:p>
            <a:pPr>
              <a:lnSpc>
                <a:spcPct val="100000"/>
              </a:lnSpc>
            </a:pPr>
            <a:endParaRPr b="0" lang="en-MW" sz="3000" spc="-1" strike="noStrike">
              <a:solidFill>
                <a:srgbClr val="000000"/>
              </a:solidFill>
              <a:latin typeface="Arial"/>
            </a:endParaRPr>
          </a:p>
        </p:txBody>
      </p:sp>
      <p:sp>
        <p:nvSpPr>
          <p:cNvPr id="133" name=""/>
          <p:cNvSpPr/>
          <p:nvPr/>
        </p:nvSpPr>
        <p:spPr>
          <a:xfrm>
            <a:off x="5760000" y="180000"/>
            <a:ext cx="4138200" cy="1078200"/>
          </a:xfrm>
          <a:prstGeom prst="rect">
            <a:avLst/>
          </a:prstGeom>
          <a:noFill/>
          <a:ln w="0">
            <a:noFill/>
          </a:ln>
        </p:spPr>
        <p:style>
          <a:lnRef idx="0"/>
          <a:fillRef idx="0"/>
          <a:effectRef idx="0"/>
          <a:fontRef idx="minor"/>
        </p:style>
        <p:txBody>
          <a:bodyPr lIns="90000" rIns="90000" tIns="45000" bIns="45000" anchor="t">
            <a:noAutofit/>
          </a:bodyPr>
          <a:p>
            <a:pPr algn="r">
              <a:lnSpc>
                <a:spcPct val="100000"/>
              </a:lnSpc>
            </a:pPr>
            <a:r>
              <a:rPr b="0" lang="en-MW" sz="3000" spc="-1" strike="noStrike">
                <a:solidFill>
                  <a:srgbClr val="000000"/>
                </a:solidFill>
                <a:latin typeface="Arial"/>
                <a:ea typeface="DejaVu Sans"/>
              </a:rPr>
              <a:t>L1 – Awareness and Orientation</a:t>
            </a:r>
            <a:endParaRPr b="0" lang="en-MW" sz="3000" spc="-1" strike="noStrike">
              <a:solidFill>
                <a:srgbClr val="000000"/>
              </a:solidFill>
              <a:latin typeface="Arial"/>
            </a:endParaRPr>
          </a:p>
        </p:txBody>
      </p:sp>
      <p:graphicFrame>
        <p:nvGraphicFramePr>
          <p:cNvPr id="134" name=""/>
          <p:cNvGraphicFramePr/>
          <p:nvPr/>
        </p:nvGraphicFramePr>
        <p:xfrm>
          <a:off x="540000" y="3600000"/>
          <a:ext cx="9359640" cy="3451680"/>
        </p:xfrm>
        <a:graphic>
          <a:graphicData uri="http://schemas.openxmlformats.org/drawingml/2006/table">
            <a:tbl>
              <a:tblPr/>
              <a:tblGrid>
                <a:gridCol w="4679280"/>
                <a:gridCol w="4680720"/>
              </a:tblGrid>
              <a:tr h="768240">
                <a:tc>
                  <a:txBody>
                    <a:bodyPr lIns="36000" rIns="36000" anchor="t">
                      <a:noAutofit/>
                    </a:bodyPr>
                    <a:p>
                      <a:pPr>
                        <a:lnSpc>
                          <a:spcPct val="100000"/>
                        </a:lnSpc>
                      </a:pPr>
                      <a:r>
                        <a:rPr b="0" lang="en-MW" sz="1800" spc="-1" strike="noStrike">
                          <a:solidFill>
                            <a:srgbClr val="ffffff"/>
                          </a:solidFill>
                          <a:latin typeface="Arial"/>
                        </a:rPr>
                        <a:t>Potential Role of NRENs</a:t>
                      </a:r>
                      <a:endParaRPr b="0" lang="en-MW" sz="1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6b5e9b"/>
                    </a:solidFill>
                  </a:tcPr>
                </a:tc>
                <a:tc>
                  <a:txBody>
                    <a:bodyPr lIns="36000" rIns="36000" anchor="t">
                      <a:noAutofit/>
                    </a:bodyPr>
                    <a:p>
                      <a:pPr>
                        <a:lnSpc>
                          <a:spcPct val="100000"/>
                        </a:lnSpc>
                      </a:pPr>
                      <a:r>
                        <a:rPr b="0" lang="en-MW" sz="1800" spc="-1" strike="noStrike">
                          <a:solidFill>
                            <a:srgbClr val="ffffff"/>
                          </a:solidFill>
                          <a:latin typeface="Arial"/>
                        </a:rPr>
                        <a:t>Role of Regional Research and Education Networks</a:t>
                      </a:r>
                      <a:endParaRPr b="0" lang="en-MW" sz="1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6b5e9b"/>
                    </a:solidFill>
                  </a:tcPr>
                </a:tc>
              </a:tr>
              <a:tr h="1801080">
                <a:tc>
                  <a:txBody>
                    <a:bodyPr lIns="36000" rIns="36000" anchor="t">
                      <a:noAutofit/>
                    </a:bodyPr>
                    <a:p>
                      <a:pPr>
                        <a:lnSpc>
                          <a:spcPct val="100000"/>
                        </a:lnSpc>
                      </a:pPr>
                      <a:endParaRPr b="0" lang="en-MW" sz="1800" spc="-1" strike="noStrike">
                        <a:solidFill>
                          <a:srgbClr val="000000"/>
                        </a:solidFill>
                        <a:latin typeface="Arial"/>
                      </a:endParaRPr>
                    </a:p>
                    <a:p>
                      <a:pPr marL="72000" indent="-216000">
                        <a:lnSpc>
                          <a:spcPct val="100000"/>
                        </a:lnSpc>
                        <a:spcBef>
                          <a:spcPts val="567"/>
                        </a:spcBef>
                        <a:spcAft>
                          <a:spcPts val="567"/>
                        </a:spcAft>
                        <a:buClr>
                          <a:srgbClr val="000000"/>
                        </a:buClr>
                        <a:buSzPct val="45000"/>
                        <a:buFont typeface="Wingdings" charset="2"/>
                        <a:buChar char=""/>
                      </a:pPr>
                      <a:r>
                        <a:rPr b="0" lang="en-MW" sz="1800" spc="-1" strike="noStrike">
                          <a:solidFill>
                            <a:srgbClr val="000000"/>
                          </a:solidFill>
                          <a:latin typeface="Arial"/>
                          <a:ea typeface="PingFang SC"/>
                        </a:rPr>
                        <a:t>Support sandbox environments for ministry, university and TVET pilots, ensuring safe experimentation with AI tools</a:t>
                      </a:r>
                      <a:endParaRPr b="0" lang="en-MW" sz="1800" spc="-1" strike="noStrike">
                        <a:solidFill>
                          <a:srgbClr val="000000"/>
                        </a:solidFill>
                        <a:latin typeface="Arial"/>
                      </a:endParaRPr>
                    </a:p>
                    <a:p>
                      <a:pPr marL="72000" indent="-216000">
                        <a:lnSpc>
                          <a:spcPct val="100000"/>
                        </a:lnSpc>
                        <a:spcBef>
                          <a:spcPts val="567"/>
                        </a:spcBef>
                        <a:spcAft>
                          <a:spcPts val="567"/>
                        </a:spcAft>
                        <a:buClr>
                          <a:srgbClr val="000000"/>
                        </a:buClr>
                        <a:buSzPct val="45000"/>
                        <a:buFont typeface="Wingdings" charset="2"/>
                        <a:buChar char=""/>
                      </a:pPr>
                      <a:r>
                        <a:rPr b="0" lang="en-MW" sz="1800" spc="-1" strike="noStrike">
                          <a:solidFill>
                            <a:srgbClr val="000000"/>
                          </a:solidFill>
                          <a:latin typeface="Arial"/>
                          <a:ea typeface="PingFang SC"/>
                        </a:rPr>
                        <a:t>Host baseline datasets (education, health, agriculture) developed by universities and ministries to demonstrate responsible data handling</a:t>
                      </a:r>
                      <a:endParaRPr b="0" lang="en-MW" sz="1800" spc="-1" strike="noStrike">
                        <a:solidFill>
                          <a:srgbClr val="000000"/>
                        </a:solidFill>
                        <a:latin typeface="Arial"/>
                      </a:endParaRPr>
                    </a:p>
                    <a:p>
                      <a:pPr>
                        <a:lnSpc>
                          <a:spcPct val="100000"/>
                        </a:lnSpc>
                      </a:pPr>
                      <a:endParaRPr b="0" lang="en-MW" sz="1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nSpc>
                          <a:spcPct val="100000"/>
                        </a:lnSpc>
                      </a:pPr>
                      <a:endParaRPr b="0" lang="en-MW" sz="1800" spc="-1" strike="noStrike">
                        <a:solidFill>
                          <a:srgbClr val="000000"/>
                        </a:solidFill>
                        <a:latin typeface="Arial"/>
                      </a:endParaRPr>
                    </a:p>
                    <a:p>
                      <a:pPr marL="72000" indent="-216000">
                        <a:lnSpc>
                          <a:spcPct val="100000"/>
                        </a:lnSpc>
                        <a:spcBef>
                          <a:spcPts val="567"/>
                        </a:spcBef>
                        <a:spcAft>
                          <a:spcPts val="567"/>
                        </a:spcAft>
                        <a:buClr>
                          <a:srgbClr val="000000"/>
                        </a:buClr>
                        <a:buSzPct val="45000"/>
                        <a:buFont typeface="Wingdings" charset="2"/>
                        <a:buChar char=""/>
                      </a:pPr>
                      <a:r>
                        <a:rPr b="0" lang="en-MW" sz="1800" spc="-1" strike="noStrike">
                          <a:solidFill>
                            <a:srgbClr val="000000"/>
                          </a:solidFill>
                          <a:latin typeface="Arial"/>
                        </a:rPr>
                        <a:t>Establish AI orientation resource hubs within regional backbone networks (UbuntuNet Alliance, WACREN, ASREN)</a:t>
                      </a:r>
                      <a:endParaRPr b="0" lang="en-MW" sz="1800" spc="-1" strike="noStrike">
                        <a:solidFill>
                          <a:srgbClr val="000000"/>
                        </a:solidFill>
                        <a:latin typeface="Arial"/>
                      </a:endParaRPr>
                    </a:p>
                    <a:p>
                      <a:pPr marL="72000" indent="-216000">
                        <a:lnSpc>
                          <a:spcPct val="100000"/>
                        </a:lnSpc>
                        <a:spcBef>
                          <a:spcPts val="567"/>
                        </a:spcBef>
                        <a:spcAft>
                          <a:spcPts val="567"/>
                        </a:spcAft>
                        <a:buClr>
                          <a:srgbClr val="000000"/>
                        </a:buClr>
                        <a:buSzPct val="45000"/>
                        <a:buFont typeface="Wingdings" charset="2"/>
                        <a:buChar char=""/>
                      </a:pPr>
                      <a:r>
                        <a:rPr b="0" lang="en-MW" sz="1800" spc="-1" strike="noStrike">
                          <a:solidFill>
                            <a:srgbClr val="000000"/>
                          </a:solidFill>
                          <a:latin typeface="Arial"/>
                        </a:rPr>
                        <a:t>Facilitate cross-country peer learning through regional webinars and thematic clusters (e.g., education, health)</a:t>
                      </a:r>
                      <a:endParaRPr b="0" lang="en-MW" sz="1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r>
            </a:tbl>
          </a:graphicData>
        </a:graphic>
      </p:graphicFrame>
      <p:pic>
        <p:nvPicPr>
          <p:cNvPr id="135" name="Picture 18" descr=""/>
          <p:cNvPicPr/>
          <p:nvPr/>
        </p:nvPicPr>
        <p:blipFill>
          <a:blip r:embed="rId1"/>
          <a:stretch/>
        </p:blipFill>
        <p:spPr>
          <a:xfrm>
            <a:off x="9180000" y="7200000"/>
            <a:ext cx="824760" cy="234360"/>
          </a:xfrm>
          <a:prstGeom prst="rect">
            <a:avLst/>
          </a:prstGeom>
          <a:ln w="0">
            <a:noFill/>
          </a:ln>
        </p:spPr>
      </p:pic>
      <p:pic>
        <p:nvPicPr>
          <p:cNvPr id="136" name="" descr=""/>
          <p:cNvPicPr/>
          <p:nvPr/>
        </p:nvPicPr>
        <p:blipFill>
          <a:blip r:embed="rId2"/>
          <a:stretch/>
        </p:blipFill>
        <p:spPr>
          <a:xfrm>
            <a:off x="3858480" y="725760"/>
            <a:ext cx="2693520" cy="2693520"/>
          </a:xfrm>
          <a:prstGeom prst="rect">
            <a:avLst/>
          </a:prstGeom>
          <a:ln w="0">
            <a:noFill/>
          </a:ln>
        </p:spPr>
      </p:pic>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7" name=""/>
          <p:cNvSpPr/>
          <p:nvPr/>
        </p:nvSpPr>
        <p:spPr>
          <a:xfrm>
            <a:off x="-180000" y="-216000"/>
            <a:ext cx="10436760" cy="2300040"/>
          </a:xfrm>
          <a:prstGeom prst="rect">
            <a:avLst/>
          </a:prstGeom>
          <a:solidFill>
            <a:srgbClr val="ea7500"/>
          </a:solidFill>
          <a:ln w="0">
            <a:noFill/>
          </a:ln>
        </p:spPr>
        <p:style>
          <a:lnRef idx="0"/>
          <a:fillRef idx="0"/>
          <a:effectRef idx="0"/>
          <a:fontRef idx="minor"/>
        </p:style>
        <p:txBody>
          <a:bodyPr lIns="90000" rIns="90000" tIns="45000" bIns="45000" anchor="ctr">
            <a:noAutofit/>
          </a:bodyPr>
          <a:p>
            <a:pPr>
              <a:lnSpc>
                <a:spcPct val="100000"/>
              </a:lnSpc>
            </a:pPr>
            <a:endParaRPr b="0" lang="en-MW" sz="1800" spc="-1" strike="noStrike">
              <a:solidFill>
                <a:srgbClr val="ffffff"/>
              </a:solidFill>
              <a:latin typeface="Arial"/>
              <a:ea typeface="DejaVu Sans"/>
            </a:endParaRPr>
          </a:p>
        </p:txBody>
      </p:sp>
      <p:sp>
        <p:nvSpPr>
          <p:cNvPr id="138" name=""/>
          <p:cNvSpPr/>
          <p:nvPr/>
        </p:nvSpPr>
        <p:spPr>
          <a:xfrm>
            <a:off x="180000" y="180000"/>
            <a:ext cx="4854600" cy="1616040"/>
          </a:xfrm>
          <a:prstGeom prst="rect">
            <a:avLst/>
          </a:prstGeom>
          <a:noFill/>
          <a:ln w="0">
            <a:noFill/>
          </a:ln>
        </p:spPr>
        <p:style>
          <a:lnRef idx="0"/>
          <a:fillRef idx="0"/>
          <a:effectRef idx="0"/>
          <a:fontRef idx="minor"/>
        </p:style>
        <p:txBody>
          <a:bodyPr lIns="90000" rIns="90000" tIns="45000" bIns="45000" anchor="t">
            <a:noAutofit/>
          </a:bodyPr>
          <a:p>
            <a:pPr>
              <a:lnSpc>
                <a:spcPct val="100000"/>
              </a:lnSpc>
            </a:pPr>
            <a:r>
              <a:rPr b="1" lang="en-MW" sz="3000" spc="-1" strike="noStrike">
                <a:solidFill>
                  <a:srgbClr val="ffffff"/>
                </a:solidFill>
                <a:latin typeface="Arial"/>
                <a:ea typeface="DejaVu Sans"/>
              </a:rPr>
              <a:t>AU AI Strategy aligned to HE-AI Model</a:t>
            </a:r>
            <a:endParaRPr b="0" lang="en-MW" sz="3000" spc="-1" strike="noStrike">
              <a:solidFill>
                <a:srgbClr val="000000"/>
              </a:solidFill>
              <a:latin typeface="Arial"/>
            </a:endParaRPr>
          </a:p>
          <a:p>
            <a:pPr>
              <a:lnSpc>
                <a:spcPct val="100000"/>
              </a:lnSpc>
            </a:pPr>
            <a:endParaRPr b="0" lang="en-MW" sz="3000" spc="-1" strike="noStrike">
              <a:solidFill>
                <a:srgbClr val="000000"/>
              </a:solidFill>
              <a:latin typeface="Arial"/>
            </a:endParaRPr>
          </a:p>
          <a:p>
            <a:pPr>
              <a:lnSpc>
                <a:spcPct val="100000"/>
              </a:lnSpc>
            </a:pPr>
            <a:endParaRPr b="0" lang="en-MW" sz="3000" spc="-1" strike="noStrike">
              <a:solidFill>
                <a:srgbClr val="000000"/>
              </a:solidFill>
              <a:latin typeface="Arial"/>
            </a:endParaRPr>
          </a:p>
        </p:txBody>
      </p:sp>
      <p:sp>
        <p:nvSpPr>
          <p:cNvPr id="139" name=""/>
          <p:cNvSpPr/>
          <p:nvPr/>
        </p:nvSpPr>
        <p:spPr>
          <a:xfrm>
            <a:off x="5400000" y="180000"/>
            <a:ext cx="4498200" cy="1078200"/>
          </a:xfrm>
          <a:prstGeom prst="rect">
            <a:avLst/>
          </a:prstGeom>
          <a:noFill/>
          <a:ln w="0">
            <a:noFill/>
          </a:ln>
        </p:spPr>
        <p:style>
          <a:lnRef idx="0"/>
          <a:fillRef idx="0"/>
          <a:effectRef idx="0"/>
          <a:fontRef idx="minor"/>
        </p:style>
        <p:txBody>
          <a:bodyPr lIns="90000" rIns="90000" tIns="45000" bIns="45000" anchor="t">
            <a:noAutofit/>
          </a:bodyPr>
          <a:p>
            <a:pPr algn="r">
              <a:lnSpc>
                <a:spcPct val="100000"/>
              </a:lnSpc>
            </a:pPr>
            <a:r>
              <a:rPr b="0" lang="en-MW" sz="3000" spc="-1" strike="noStrike">
                <a:solidFill>
                  <a:srgbClr val="000000"/>
                </a:solidFill>
                <a:latin typeface="Arial"/>
                <a:ea typeface="DejaVu Sans"/>
              </a:rPr>
              <a:t>L2 – Guided Applications (Pilots)</a:t>
            </a:r>
            <a:endParaRPr b="0" lang="en-MW" sz="3000" spc="-1" strike="noStrike">
              <a:solidFill>
                <a:srgbClr val="000000"/>
              </a:solidFill>
              <a:latin typeface="Arial"/>
            </a:endParaRPr>
          </a:p>
        </p:txBody>
      </p:sp>
      <p:graphicFrame>
        <p:nvGraphicFramePr>
          <p:cNvPr id="140" name=""/>
          <p:cNvGraphicFramePr/>
          <p:nvPr/>
        </p:nvGraphicFramePr>
        <p:xfrm>
          <a:off x="540000" y="3600000"/>
          <a:ext cx="9359640" cy="3419640"/>
        </p:xfrm>
        <a:graphic>
          <a:graphicData uri="http://schemas.openxmlformats.org/drawingml/2006/table">
            <a:tbl>
              <a:tblPr/>
              <a:tblGrid>
                <a:gridCol w="4679280"/>
                <a:gridCol w="4680720"/>
              </a:tblGrid>
              <a:tr h="768240">
                <a:tc>
                  <a:txBody>
                    <a:bodyPr lIns="36000" rIns="36000" anchor="t">
                      <a:noAutofit/>
                    </a:bodyPr>
                    <a:p>
                      <a:pPr>
                        <a:lnSpc>
                          <a:spcPct val="100000"/>
                        </a:lnSpc>
                      </a:pPr>
                      <a:r>
                        <a:rPr b="0" lang="en-MW" sz="1800" spc="-1" strike="noStrike">
                          <a:solidFill>
                            <a:srgbClr val="ffffff"/>
                          </a:solidFill>
                          <a:latin typeface="Arial"/>
                        </a:rPr>
                        <a:t>Relevant AU Strategy Action Lines</a:t>
                      </a:r>
                      <a:endParaRPr b="0" lang="en-MW" sz="1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860d"/>
                    </a:solidFill>
                  </a:tcPr>
                </a:tc>
                <a:tc>
                  <a:txBody>
                    <a:bodyPr lIns="36000" rIns="36000" anchor="t">
                      <a:noAutofit/>
                    </a:bodyPr>
                    <a:p>
                      <a:pPr>
                        <a:lnSpc>
                          <a:spcPct val="100000"/>
                        </a:lnSpc>
                      </a:pPr>
                      <a:r>
                        <a:rPr b="0" lang="en-MW" sz="1800" spc="-1" strike="noStrike">
                          <a:solidFill>
                            <a:srgbClr val="ffffff"/>
                          </a:solidFill>
                          <a:latin typeface="Arial"/>
                        </a:rPr>
                        <a:t>Explanation of Fit</a:t>
                      </a:r>
                      <a:endParaRPr b="0" lang="en-MW" sz="1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860d"/>
                    </a:solidFill>
                  </a:tcPr>
                </a:tc>
              </a:tr>
              <a:tr h="1801080">
                <a:tc>
                  <a:txBody>
                    <a:bodyPr lIns="36000" rIns="36000" anchor="t">
                      <a:noAutofit/>
                    </a:bodyPr>
                    <a:p>
                      <a:pPr>
                        <a:lnSpc>
                          <a:spcPct val="100000"/>
                        </a:lnSpc>
                      </a:pPr>
                      <a:endParaRPr b="0" lang="en-MW" sz="1800" spc="-1" strike="noStrike">
                        <a:solidFill>
                          <a:srgbClr val="000000"/>
                        </a:solidFill>
                        <a:latin typeface="Arial"/>
                      </a:endParaRPr>
                    </a:p>
                    <a:p>
                      <a:pPr>
                        <a:lnSpc>
                          <a:spcPct val="100000"/>
                        </a:lnSpc>
                      </a:pPr>
                      <a:r>
                        <a:rPr b="0" lang="en-MW" sz="1800" spc="-1" strike="noStrike">
                          <a:solidFill>
                            <a:srgbClr val="000000"/>
                          </a:solidFill>
                          <a:latin typeface="Arial"/>
                        </a:rPr>
                        <a:t>2. Public sector adoption (pilot projects).</a:t>
                      </a:r>
                      <a:endParaRPr b="0" lang="en-MW" sz="1800" spc="-1" strike="noStrike">
                        <a:solidFill>
                          <a:srgbClr val="000000"/>
                        </a:solidFill>
                        <a:latin typeface="Arial"/>
                      </a:endParaRPr>
                    </a:p>
                    <a:p>
                      <a:pPr>
                        <a:lnSpc>
                          <a:spcPct val="100000"/>
                        </a:lnSpc>
                      </a:pPr>
                      <a:endParaRPr b="0" lang="en-MW" sz="1800" spc="-1" strike="noStrike">
                        <a:solidFill>
                          <a:srgbClr val="000000"/>
                        </a:solidFill>
                        <a:latin typeface="Arial"/>
                      </a:endParaRPr>
                    </a:p>
                    <a:p>
                      <a:pPr>
                        <a:lnSpc>
                          <a:spcPct val="100000"/>
                        </a:lnSpc>
                      </a:pPr>
                      <a:r>
                        <a:rPr b="0" lang="en-MW" sz="1800" spc="-1" strike="noStrike">
                          <a:solidFill>
                            <a:srgbClr val="000000"/>
                          </a:solidFill>
                          <a:latin typeface="Arial"/>
                        </a:rPr>
                        <a:t>3. Priority sector pilots.</a:t>
                      </a:r>
                      <a:endParaRPr b="0" lang="en-MW" sz="1800" spc="-1" strike="noStrike">
                        <a:solidFill>
                          <a:srgbClr val="000000"/>
                        </a:solidFill>
                        <a:latin typeface="Arial"/>
                      </a:endParaRPr>
                    </a:p>
                    <a:p>
                      <a:pPr>
                        <a:lnSpc>
                          <a:spcPct val="100000"/>
                        </a:lnSpc>
                      </a:pPr>
                      <a:endParaRPr b="0" lang="en-MW" sz="1800" spc="-1" strike="noStrike">
                        <a:solidFill>
                          <a:srgbClr val="000000"/>
                        </a:solidFill>
                        <a:latin typeface="Arial"/>
                      </a:endParaRPr>
                    </a:p>
                    <a:p>
                      <a:pPr>
                        <a:lnSpc>
                          <a:spcPct val="100000"/>
                        </a:lnSpc>
                      </a:pPr>
                      <a:r>
                        <a:rPr b="0" lang="en-MW" sz="1800" spc="-1" strike="noStrike">
                          <a:solidFill>
                            <a:srgbClr val="000000"/>
                          </a:solidFill>
                          <a:latin typeface="Arial"/>
                        </a:rPr>
                        <a:t>4. Promote private-sector adoption, including SMEs (early sandboxed use cases).</a:t>
                      </a:r>
                      <a:endParaRPr b="0" lang="en-MW" sz="1800" spc="-1" strike="noStrike">
                        <a:solidFill>
                          <a:srgbClr val="000000"/>
                        </a:solidFill>
                        <a:latin typeface="Arial"/>
                      </a:endParaRPr>
                    </a:p>
                    <a:p>
                      <a:pPr>
                        <a:lnSpc>
                          <a:spcPct val="100000"/>
                        </a:lnSpc>
                      </a:pPr>
                      <a:endParaRPr b="0" lang="en-MW" sz="1800" spc="-1" strike="noStrike">
                        <a:solidFill>
                          <a:srgbClr val="000000"/>
                        </a:solidFill>
                        <a:latin typeface="Arial"/>
                      </a:endParaRPr>
                    </a:p>
                    <a:p>
                      <a:pPr>
                        <a:lnSpc>
                          <a:spcPct val="100000"/>
                        </a:lnSpc>
                      </a:pPr>
                      <a:r>
                        <a:rPr b="0" lang="en-MW" sz="1800" spc="-1" strike="noStrike">
                          <a:solidFill>
                            <a:srgbClr val="000000"/>
                          </a:solidFill>
                          <a:latin typeface="Arial"/>
                        </a:rPr>
                        <a:t>5. Create enabling environment for start-ups (pilot innovation grants).</a:t>
                      </a:r>
                      <a:endParaRPr b="0" lang="en-MW" sz="1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nSpc>
                          <a:spcPct val="100000"/>
                        </a:lnSpc>
                      </a:pPr>
                      <a:endParaRPr b="0" lang="en-MW" sz="1800" spc="-1" strike="noStrike">
                        <a:solidFill>
                          <a:srgbClr val="000000"/>
                        </a:solidFill>
                        <a:latin typeface="Arial"/>
                      </a:endParaRPr>
                    </a:p>
                    <a:p>
                      <a:pPr>
                        <a:lnSpc>
                          <a:spcPct val="100000"/>
                        </a:lnSpc>
                      </a:pPr>
                      <a:r>
                        <a:rPr b="0" lang="en-MW" sz="1800" spc="-1" strike="noStrike">
                          <a:solidFill>
                            <a:srgbClr val="000000"/>
                          </a:solidFill>
                          <a:latin typeface="Arial"/>
                        </a:rPr>
                        <a:t>Structured pilots under regulatory sandboxes ensure learning by doing. </a:t>
                      </a:r>
                      <a:endParaRPr b="0" lang="en-MW" sz="1800" spc="-1" strike="noStrike">
                        <a:solidFill>
                          <a:srgbClr val="000000"/>
                        </a:solidFill>
                        <a:latin typeface="Arial"/>
                      </a:endParaRPr>
                    </a:p>
                    <a:p>
                      <a:pPr>
                        <a:lnSpc>
                          <a:spcPct val="100000"/>
                        </a:lnSpc>
                      </a:pPr>
                      <a:endParaRPr b="0" lang="en-MW" sz="1800" spc="-1" strike="noStrike">
                        <a:solidFill>
                          <a:srgbClr val="000000"/>
                        </a:solidFill>
                        <a:latin typeface="Arial"/>
                      </a:endParaRPr>
                    </a:p>
                    <a:p>
                      <a:pPr>
                        <a:lnSpc>
                          <a:spcPct val="100000"/>
                        </a:lnSpc>
                      </a:pPr>
                      <a:endParaRPr b="0" lang="en-MW" sz="1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r>
            </a:tbl>
          </a:graphicData>
        </a:graphic>
      </p:graphicFrame>
      <p:pic>
        <p:nvPicPr>
          <p:cNvPr id="141" name="" descr=""/>
          <p:cNvPicPr/>
          <p:nvPr/>
        </p:nvPicPr>
        <p:blipFill>
          <a:blip r:embed="rId1"/>
          <a:stretch/>
        </p:blipFill>
        <p:spPr>
          <a:xfrm>
            <a:off x="3845520" y="761400"/>
            <a:ext cx="2706120" cy="2706120"/>
          </a:xfrm>
          <a:prstGeom prst="rect">
            <a:avLst/>
          </a:prstGeom>
          <a:ln w="0">
            <a:noFill/>
          </a:ln>
        </p:spPr>
      </p:pic>
      <p:pic>
        <p:nvPicPr>
          <p:cNvPr id="142" name="Picture 8" descr=""/>
          <p:cNvPicPr/>
          <p:nvPr/>
        </p:nvPicPr>
        <p:blipFill>
          <a:blip r:embed="rId2"/>
          <a:stretch/>
        </p:blipFill>
        <p:spPr>
          <a:xfrm>
            <a:off x="9180000" y="7200000"/>
            <a:ext cx="824760" cy="234360"/>
          </a:xfrm>
          <a:prstGeom prst="rect">
            <a:avLst/>
          </a:prstGeom>
          <a:ln w="0">
            <a:noFill/>
          </a:ln>
        </p:spPr>
      </p:pic>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3" name=""/>
          <p:cNvSpPr/>
          <p:nvPr/>
        </p:nvSpPr>
        <p:spPr>
          <a:xfrm>
            <a:off x="-180000" y="-216000"/>
            <a:ext cx="10436760" cy="2300040"/>
          </a:xfrm>
          <a:prstGeom prst="rect">
            <a:avLst/>
          </a:prstGeom>
          <a:solidFill>
            <a:srgbClr val="6b5e9b"/>
          </a:solidFill>
          <a:ln w="0">
            <a:noFill/>
          </a:ln>
        </p:spPr>
        <p:style>
          <a:lnRef idx="0"/>
          <a:fillRef idx="0"/>
          <a:effectRef idx="0"/>
          <a:fontRef idx="minor"/>
        </p:style>
        <p:txBody>
          <a:bodyPr lIns="90000" rIns="90000" tIns="45000" bIns="45000" anchor="ctr">
            <a:noAutofit/>
          </a:bodyPr>
          <a:p>
            <a:pPr>
              <a:lnSpc>
                <a:spcPct val="100000"/>
              </a:lnSpc>
            </a:pPr>
            <a:endParaRPr b="0" lang="en-MW" sz="1800" spc="-1" strike="noStrike">
              <a:solidFill>
                <a:srgbClr val="ffffff"/>
              </a:solidFill>
              <a:latin typeface="Arial"/>
              <a:ea typeface="DejaVu Sans"/>
            </a:endParaRPr>
          </a:p>
        </p:txBody>
      </p:sp>
      <p:sp>
        <p:nvSpPr>
          <p:cNvPr id="144" name=""/>
          <p:cNvSpPr/>
          <p:nvPr/>
        </p:nvSpPr>
        <p:spPr>
          <a:xfrm>
            <a:off x="180000" y="180000"/>
            <a:ext cx="4854600" cy="1616040"/>
          </a:xfrm>
          <a:prstGeom prst="rect">
            <a:avLst/>
          </a:prstGeom>
          <a:noFill/>
          <a:ln w="0">
            <a:noFill/>
          </a:ln>
        </p:spPr>
        <p:style>
          <a:lnRef idx="0"/>
          <a:fillRef idx="0"/>
          <a:effectRef idx="0"/>
          <a:fontRef idx="minor"/>
        </p:style>
        <p:txBody>
          <a:bodyPr lIns="90000" rIns="90000" tIns="45000" bIns="45000" anchor="t">
            <a:noAutofit/>
          </a:bodyPr>
          <a:p>
            <a:pPr>
              <a:lnSpc>
                <a:spcPct val="100000"/>
              </a:lnSpc>
            </a:pPr>
            <a:r>
              <a:rPr b="1" lang="en-MW" sz="3000" spc="-1" strike="noStrike">
                <a:solidFill>
                  <a:srgbClr val="ffffff"/>
                </a:solidFill>
                <a:latin typeface="Arial"/>
                <a:ea typeface="DejaVu Sans"/>
              </a:rPr>
              <a:t>AU AI Strategy aligned to HE-AI Model</a:t>
            </a:r>
            <a:endParaRPr b="0" lang="en-MW" sz="3000" spc="-1" strike="noStrike">
              <a:solidFill>
                <a:srgbClr val="000000"/>
              </a:solidFill>
              <a:latin typeface="Arial"/>
            </a:endParaRPr>
          </a:p>
          <a:p>
            <a:pPr>
              <a:lnSpc>
                <a:spcPct val="100000"/>
              </a:lnSpc>
            </a:pPr>
            <a:endParaRPr b="0" lang="en-MW" sz="3000" spc="-1" strike="noStrike">
              <a:solidFill>
                <a:srgbClr val="000000"/>
              </a:solidFill>
              <a:latin typeface="Arial"/>
            </a:endParaRPr>
          </a:p>
          <a:p>
            <a:pPr>
              <a:lnSpc>
                <a:spcPct val="100000"/>
              </a:lnSpc>
            </a:pPr>
            <a:endParaRPr b="0" lang="en-MW" sz="3000" spc="-1" strike="noStrike">
              <a:solidFill>
                <a:srgbClr val="000000"/>
              </a:solidFill>
              <a:latin typeface="Arial"/>
            </a:endParaRPr>
          </a:p>
        </p:txBody>
      </p:sp>
      <p:sp>
        <p:nvSpPr>
          <p:cNvPr id="145" name=""/>
          <p:cNvSpPr/>
          <p:nvPr/>
        </p:nvSpPr>
        <p:spPr>
          <a:xfrm>
            <a:off x="5400000" y="180000"/>
            <a:ext cx="4498200" cy="1078200"/>
          </a:xfrm>
          <a:prstGeom prst="rect">
            <a:avLst/>
          </a:prstGeom>
          <a:noFill/>
          <a:ln w="0">
            <a:noFill/>
          </a:ln>
        </p:spPr>
        <p:style>
          <a:lnRef idx="0"/>
          <a:fillRef idx="0"/>
          <a:effectRef idx="0"/>
          <a:fontRef idx="minor"/>
        </p:style>
        <p:txBody>
          <a:bodyPr lIns="90000" rIns="90000" tIns="45000" bIns="45000" anchor="t">
            <a:noAutofit/>
          </a:bodyPr>
          <a:p>
            <a:pPr algn="r">
              <a:lnSpc>
                <a:spcPct val="100000"/>
              </a:lnSpc>
            </a:pPr>
            <a:r>
              <a:rPr b="0" lang="en-MW" sz="3000" spc="-1" strike="noStrike">
                <a:solidFill>
                  <a:srgbClr val="000000"/>
                </a:solidFill>
                <a:latin typeface="Arial"/>
                <a:ea typeface="DejaVu Sans"/>
              </a:rPr>
              <a:t>L2 – Guided Applications (Pilots)</a:t>
            </a:r>
            <a:endParaRPr b="0" lang="en-MW" sz="3000" spc="-1" strike="noStrike">
              <a:solidFill>
                <a:srgbClr val="000000"/>
              </a:solidFill>
              <a:latin typeface="Arial"/>
            </a:endParaRPr>
          </a:p>
        </p:txBody>
      </p:sp>
      <p:graphicFrame>
        <p:nvGraphicFramePr>
          <p:cNvPr id="146" name=""/>
          <p:cNvGraphicFramePr/>
          <p:nvPr/>
        </p:nvGraphicFramePr>
        <p:xfrm>
          <a:off x="540000" y="3600000"/>
          <a:ext cx="9359640" cy="2867760"/>
        </p:xfrm>
        <a:graphic>
          <a:graphicData uri="http://schemas.openxmlformats.org/drawingml/2006/table">
            <a:tbl>
              <a:tblPr/>
              <a:tblGrid>
                <a:gridCol w="4679280"/>
                <a:gridCol w="4680720"/>
              </a:tblGrid>
              <a:tr h="768240">
                <a:tc>
                  <a:txBody>
                    <a:bodyPr lIns="36000" rIns="36000" anchor="t">
                      <a:noAutofit/>
                    </a:bodyPr>
                    <a:p>
                      <a:pPr>
                        <a:lnSpc>
                          <a:spcPct val="100000"/>
                        </a:lnSpc>
                      </a:pPr>
                      <a:r>
                        <a:rPr b="0" lang="en-MW" sz="1800" spc="-1" strike="noStrike">
                          <a:solidFill>
                            <a:srgbClr val="ffffff"/>
                          </a:solidFill>
                          <a:latin typeface="Arial"/>
                        </a:rPr>
                        <a:t>Potential Role of NRENs</a:t>
                      </a:r>
                      <a:endParaRPr b="0" lang="en-MW" sz="1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6b5e9b"/>
                    </a:solidFill>
                  </a:tcPr>
                </a:tc>
                <a:tc>
                  <a:txBody>
                    <a:bodyPr lIns="36000" rIns="36000" anchor="t">
                      <a:noAutofit/>
                    </a:bodyPr>
                    <a:p>
                      <a:pPr>
                        <a:lnSpc>
                          <a:spcPct val="100000"/>
                        </a:lnSpc>
                      </a:pPr>
                      <a:r>
                        <a:rPr b="0" lang="en-MW" sz="1800" spc="-1" strike="noStrike">
                          <a:solidFill>
                            <a:srgbClr val="ffffff"/>
                          </a:solidFill>
                          <a:latin typeface="Arial"/>
                        </a:rPr>
                        <a:t>Role of Regional Research and Education Networks</a:t>
                      </a:r>
                      <a:endParaRPr b="0" lang="en-MW" sz="1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6b5e9b"/>
                    </a:solidFill>
                  </a:tcPr>
                </a:tc>
              </a:tr>
              <a:tr h="1801080">
                <a:tc>
                  <a:txBody>
                    <a:bodyPr lIns="36000" rIns="36000" anchor="t">
                      <a:noAutofit/>
                    </a:bodyPr>
                    <a:p>
                      <a:pPr>
                        <a:lnSpc>
                          <a:spcPct val="100000"/>
                        </a:lnSpc>
                      </a:pPr>
                      <a:endParaRPr b="0" lang="en-MW" sz="1800" spc="-1" strike="noStrike">
                        <a:solidFill>
                          <a:srgbClr val="000000"/>
                        </a:solidFill>
                        <a:latin typeface="Arial"/>
                      </a:endParaRPr>
                    </a:p>
                    <a:p>
                      <a:pPr marL="72000" indent="-216000">
                        <a:lnSpc>
                          <a:spcPct val="100000"/>
                        </a:lnSpc>
                        <a:spcBef>
                          <a:spcPts val="567"/>
                        </a:spcBef>
                        <a:spcAft>
                          <a:spcPts val="567"/>
                        </a:spcAft>
                        <a:buClr>
                          <a:srgbClr val="000000"/>
                        </a:buClr>
                        <a:buSzPct val="45000"/>
                        <a:buFont typeface="Wingdings" charset="2"/>
                        <a:buChar char=""/>
                      </a:pPr>
                      <a:r>
                        <a:rPr b="0" lang="en-MW" sz="1800" spc="-1" strike="noStrike">
                          <a:solidFill>
                            <a:srgbClr val="000000"/>
                          </a:solidFill>
                          <a:latin typeface="Arial"/>
                          <a:ea typeface="PingFang SC"/>
                        </a:rPr>
                        <a:t>Operate national regulatory sandboxes for AI pilots, in collaboration with data-protection authorities</a:t>
                      </a:r>
                      <a:endParaRPr b="0" lang="en-MW" sz="1800" spc="-1" strike="noStrike">
                        <a:solidFill>
                          <a:srgbClr val="000000"/>
                        </a:solidFill>
                        <a:latin typeface="Arial"/>
                      </a:endParaRPr>
                    </a:p>
                    <a:p>
                      <a:pPr marL="72000" indent="-216000">
                        <a:lnSpc>
                          <a:spcPct val="100000"/>
                        </a:lnSpc>
                        <a:spcBef>
                          <a:spcPts val="567"/>
                        </a:spcBef>
                        <a:spcAft>
                          <a:spcPts val="567"/>
                        </a:spcAft>
                        <a:buClr>
                          <a:srgbClr val="000000"/>
                        </a:buClr>
                        <a:buSzPct val="45000"/>
                        <a:buFont typeface="Wingdings" charset="2"/>
                        <a:buChar char=""/>
                      </a:pPr>
                      <a:r>
                        <a:rPr b="0" lang="en-MW" sz="1800" spc="-1" strike="noStrike">
                          <a:solidFill>
                            <a:srgbClr val="000000"/>
                          </a:solidFill>
                          <a:latin typeface="Arial"/>
                          <a:ea typeface="PingFang SC"/>
                        </a:rPr>
                        <a:t>Provide secure cloud and data-hosting facilities for pilot projects, including compute credits and storage</a:t>
                      </a:r>
                      <a:endParaRPr b="0" lang="en-MW" sz="1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nSpc>
                          <a:spcPct val="100000"/>
                        </a:lnSpc>
                      </a:pPr>
                      <a:endParaRPr b="0" lang="en-MW" sz="1800" spc="-1" strike="noStrike">
                        <a:solidFill>
                          <a:srgbClr val="000000"/>
                        </a:solidFill>
                        <a:latin typeface="Arial"/>
                      </a:endParaRPr>
                    </a:p>
                    <a:p>
                      <a:pPr marL="72000" indent="-216000">
                        <a:lnSpc>
                          <a:spcPct val="100000"/>
                        </a:lnSpc>
                        <a:spcBef>
                          <a:spcPts val="567"/>
                        </a:spcBef>
                        <a:spcAft>
                          <a:spcPts val="567"/>
                        </a:spcAft>
                        <a:buClr>
                          <a:srgbClr val="000000"/>
                        </a:buClr>
                        <a:buSzPct val="45000"/>
                        <a:buFont typeface="Wingdings" charset="2"/>
                        <a:buChar char=""/>
                      </a:pPr>
                      <a:r>
                        <a:rPr b="0" lang="en-MW" sz="1800" spc="-1" strike="noStrike">
                          <a:solidFill>
                            <a:srgbClr val="000000"/>
                          </a:solidFill>
                          <a:latin typeface="Arial"/>
                        </a:rPr>
                        <a:t>Offer regional sandbox federation to allow cross-border pilot comparison and replication</a:t>
                      </a:r>
                      <a:endParaRPr b="0" lang="en-MW" sz="1800" spc="-1" strike="noStrike">
                        <a:solidFill>
                          <a:srgbClr val="000000"/>
                        </a:solidFill>
                        <a:latin typeface="Arial"/>
                      </a:endParaRPr>
                    </a:p>
                    <a:p>
                      <a:pPr marL="72000" indent="-216000">
                        <a:lnSpc>
                          <a:spcPct val="100000"/>
                        </a:lnSpc>
                        <a:spcBef>
                          <a:spcPts val="567"/>
                        </a:spcBef>
                        <a:spcAft>
                          <a:spcPts val="567"/>
                        </a:spcAft>
                        <a:buClr>
                          <a:srgbClr val="000000"/>
                        </a:buClr>
                        <a:buSzPct val="45000"/>
                        <a:buFont typeface="Wingdings" charset="2"/>
                        <a:buChar char=""/>
                      </a:pPr>
                      <a:r>
                        <a:rPr b="0" lang="en-MW" sz="1800" spc="-1" strike="noStrike">
                          <a:solidFill>
                            <a:srgbClr val="000000"/>
                          </a:solidFill>
                          <a:latin typeface="Arial"/>
                        </a:rPr>
                        <a:t>Supply regional compliance toolkits (audit templates, impact-assessment guides)</a:t>
                      </a:r>
                      <a:endParaRPr b="0" lang="en-MW" sz="1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r>
            </a:tbl>
          </a:graphicData>
        </a:graphic>
      </p:graphicFrame>
      <p:pic>
        <p:nvPicPr>
          <p:cNvPr id="147" name="Picture 19" descr=""/>
          <p:cNvPicPr/>
          <p:nvPr/>
        </p:nvPicPr>
        <p:blipFill>
          <a:blip r:embed="rId1"/>
          <a:stretch/>
        </p:blipFill>
        <p:spPr>
          <a:xfrm>
            <a:off x="9180000" y="7200000"/>
            <a:ext cx="824760" cy="234360"/>
          </a:xfrm>
          <a:prstGeom prst="rect">
            <a:avLst/>
          </a:prstGeom>
          <a:ln w="0">
            <a:noFill/>
          </a:ln>
        </p:spPr>
      </p:pic>
      <p:pic>
        <p:nvPicPr>
          <p:cNvPr id="148" name="" descr=""/>
          <p:cNvPicPr/>
          <p:nvPr/>
        </p:nvPicPr>
        <p:blipFill>
          <a:blip r:embed="rId2"/>
          <a:stretch/>
        </p:blipFill>
        <p:spPr>
          <a:xfrm>
            <a:off x="3845520" y="761400"/>
            <a:ext cx="2706120" cy="2706120"/>
          </a:xfrm>
          <a:prstGeom prst="rect">
            <a:avLst/>
          </a:prstGeom>
          <a:ln w="0">
            <a:noFill/>
          </a:ln>
        </p:spPr>
      </p:pic>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9" name=""/>
          <p:cNvSpPr/>
          <p:nvPr/>
        </p:nvSpPr>
        <p:spPr>
          <a:xfrm>
            <a:off x="-180000" y="-216000"/>
            <a:ext cx="10436760" cy="2300040"/>
          </a:xfrm>
          <a:prstGeom prst="rect">
            <a:avLst/>
          </a:prstGeom>
          <a:solidFill>
            <a:srgbClr val="ea7500"/>
          </a:solidFill>
          <a:ln w="0">
            <a:noFill/>
          </a:ln>
        </p:spPr>
        <p:style>
          <a:lnRef idx="0"/>
          <a:fillRef idx="0"/>
          <a:effectRef idx="0"/>
          <a:fontRef idx="minor"/>
        </p:style>
        <p:txBody>
          <a:bodyPr lIns="90000" rIns="90000" tIns="45000" bIns="45000" anchor="ctr">
            <a:noAutofit/>
          </a:bodyPr>
          <a:p>
            <a:pPr>
              <a:lnSpc>
                <a:spcPct val="100000"/>
              </a:lnSpc>
            </a:pPr>
            <a:endParaRPr b="0" lang="en-MW" sz="1800" spc="-1" strike="noStrike">
              <a:solidFill>
                <a:srgbClr val="ffffff"/>
              </a:solidFill>
              <a:latin typeface="Arial"/>
              <a:ea typeface="DejaVu Sans"/>
            </a:endParaRPr>
          </a:p>
        </p:txBody>
      </p:sp>
      <p:sp>
        <p:nvSpPr>
          <p:cNvPr id="150" name=""/>
          <p:cNvSpPr/>
          <p:nvPr/>
        </p:nvSpPr>
        <p:spPr>
          <a:xfrm>
            <a:off x="180000" y="180000"/>
            <a:ext cx="4854600" cy="1616040"/>
          </a:xfrm>
          <a:prstGeom prst="rect">
            <a:avLst/>
          </a:prstGeom>
          <a:noFill/>
          <a:ln w="0">
            <a:noFill/>
          </a:ln>
        </p:spPr>
        <p:style>
          <a:lnRef idx="0"/>
          <a:fillRef idx="0"/>
          <a:effectRef idx="0"/>
          <a:fontRef idx="minor"/>
        </p:style>
        <p:txBody>
          <a:bodyPr lIns="90000" rIns="90000" tIns="45000" bIns="45000" anchor="t">
            <a:noAutofit/>
          </a:bodyPr>
          <a:p>
            <a:pPr>
              <a:lnSpc>
                <a:spcPct val="100000"/>
              </a:lnSpc>
            </a:pPr>
            <a:r>
              <a:rPr b="1" lang="en-MW" sz="3000" spc="-1" strike="noStrike">
                <a:solidFill>
                  <a:srgbClr val="ffffff"/>
                </a:solidFill>
                <a:latin typeface="Arial"/>
                <a:ea typeface="DejaVu Sans"/>
              </a:rPr>
              <a:t>AU AI Strategy aligned to HE-AI Model</a:t>
            </a:r>
            <a:endParaRPr b="0" lang="en-MW" sz="3000" spc="-1" strike="noStrike">
              <a:solidFill>
                <a:srgbClr val="000000"/>
              </a:solidFill>
              <a:latin typeface="Arial"/>
            </a:endParaRPr>
          </a:p>
          <a:p>
            <a:pPr>
              <a:lnSpc>
                <a:spcPct val="100000"/>
              </a:lnSpc>
            </a:pPr>
            <a:endParaRPr b="0" lang="en-MW" sz="3000" spc="-1" strike="noStrike">
              <a:solidFill>
                <a:srgbClr val="000000"/>
              </a:solidFill>
              <a:latin typeface="Arial"/>
            </a:endParaRPr>
          </a:p>
          <a:p>
            <a:pPr>
              <a:lnSpc>
                <a:spcPct val="100000"/>
              </a:lnSpc>
            </a:pPr>
            <a:endParaRPr b="0" lang="en-MW" sz="3000" spc="-1" strike="noStrike">
              <a:solidFill>
                <a:srgbClr val="000000"/>
              </a:solidFill>
              <a:latin typeface="Arial"/>
            </a:endParaRPr>
          </a:p>
        </p:txBody>
      </p:sp>
      <p:sp>
        <p:nvSpPr>
          <p:cNvPr id="151" name=""/>
          <p:cNvSpPr/>
          <p:nvPr/>
        </p:nvSpPr>
        <p:spPr>
          <a:xfrm>
            <a:off x="5400000" y="180000"/>
            <a:ext cx="4498200" cy="1078200"/>
          </a:xfrm>
          <a:prstGeom prst="rect">
            <a:avLst/>
          </a:prstGeom>
          <a:noFill/>
          <a:ln w="0">
            <a:noFill/>
          </a:ln>
        </p:spPr>
        <p:style>
          <a:lnRef idx="0"/>
          <a:fillRef idx="0"/>
          <a:effectRef idx="0"/>
          <a:fontRef idx="minor"/>
        </p:style>
        <p:txBody>
          <a:bodyPr lIns="90000" rIns="90000" tIns="45000" bIns="45000" anchor="t">
            <a:noAutofit/>
          </a:bodyPr>
          <a:p>
            <a:pPr algn="r">
              <a:lnSpc>
                <a:spcPct val="100000"/>
              </a:lnSpc>
            </a:pPr>
            <a:r>
              <a:rPr b="0" lang="en-MW" sz="3000" spc="-1" strike="noStrike">
                <a:solidFill>
                  <a:srgbClr val="000000"/>
                </a:solidFill>
                <a:latin typeface="Arial"/>
                <a:ea typeface="DejaVu Sans"/>
              </a:rPr>
              <a:t>L3 – Autonomous Utilisation</a:t>
            </a:r>
            <a:endParaRPr b="0" lang="en-MW" sz="3000" spc="-1" strike="noStrike">
              <a:solidFill>
                <a:srgbClr val="000000"/>
              </a:solidFill>
              <a:latin typeface="Arial"/>
            </a:endParaRPr>
          </a:p>
        </p:txBody>
      </p:sp>
      <p:graphicFrame>
        <p:nvGraphicFramePr>
          <p:cNvPr id="152" name=""/>
          <p:cNvGraphicFramePr/>
          <p:nvPr/>
        </p:nvGraphicFramePr>
        <p:xfrm>
          <a:off x="540000" y="3600000"/>
          <a:ext cx="9359640" cy="3419640"/>
        </p:xfrm>
        <a:graphic>
          <a:graphicData uri="http://schemas.openxmlformats.org/drawingml/2006/table">
            <a:tbl>
              <a:tblPr/>
              <a:tblGrid>
                <a:gridCol w="4679280"/>
                <a:gridCol w="4680720"/>
              </a:tblGrid>
              <a:tr h="768240">
                <a:tc>
                  <a:txBody>
                    <a:bodyPr lIns="36000" rIns="36000" anchor="t">
                      <a:noAutofit/>
                    </a:bodyPr>
                    <a:p>
                      <a:pPr>
                        <a:lnSpc>
                          <a:spcPct val="100000"/>
                        </a:lnSpc>
                      </a:pPr>
                      <a:r>
                        <a:rPr b="0" lang="en-MW" sz="1800" spc="-1" strike="noStrike">
                          <a:solidFill>
                            <a:srgbClr val="ffffff"/>
                          </a:solidFill>
                          <a:latin typeface="Arial"/>
                        </a:rPr>
                        <a:t>Relevant AU Strategy Action Lines</a:t>
                      </a:r>
                      <a:endParaRPr b="0" lang="en-MW" sz="1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860d"/>
                    </a:solidFill>
                  </a:tcPr>
                </a:tc>
                <a:tc>
                  <a:txBody>
                    <a:bodyPr lIns="36000" rIns="36000" anchor="t">
                      <a:noAutofit/>
                    </a:bodyPr>
                    <a:p>
                      <a:pPr>
                        <a:lnSpc>
                          <a:spcPct val="100000"/>
                        </a:lnSpc>
                      </a:pPr>
                      <a:r>
                        <a:rPr b="0" lang="en-MW" sz="1800" spc="-1" strike="noStrike">
                          <a:solidFill>
                            <a:srgbClr val="ffffff"/>
                          </a:solidFill>
                          <a:latin typeface="Arial"/>
                        </a:rPr>
                        <a:t>Explanation of Fit</a:t>
                      </a:r>
                      <a:endParaRPr b="0" lang="en-MW" sz="1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860d"/>
                    </a:solidFill>
                  </a:tcPr>
                </a:tc>
              </a:tr>
              <a:tr h="1801080">
                <a:tc>
                  <a:txBody>
                    <a:bodyPr lIns="36000" rIns="36000" anchor="t">
                      <a:noAutofit/>
                    </a:bodyPr>
                    <a:p>
                      <a:pPr>
                        <a:lnSpc>
                          <a:spcPct val="100000"/>
                        </a:lnSpc>
                      </a:pPr>
                      <a:endParaRPr b="0" lang="en-MW" sz="1800" spc="-1" strike="noStrike">
                        <a:solidFill>
                          <a:srgbClr val="000000"/>
                        </a:solidFill>
                        <a:latin typeface="Arial"/>
                      </a:endParaRPr>
                    </a:p>
                    <a:p>
                      <a:pPr>
                        <a:lnSpc>
                          <a:spcPct val="100000"/>
                        </a:lnSpc>
                      </a:pPr>
                      <a:r>
                        <a:rPr b="0" lang="en-MW" sz="1800" spc="-1" strike="noStrike">
                          <a:solidFill>
                            <a:srgbClr val="000000"/>
                          </a:solidFill>
                          <a:latin typeface="Arial"/>
                        </a:rPr>
                        <a:t>1. Establish AI governance systems (data protection, legal frameworks).</a:t>
                      </a:r>
                      <a:endParaRPr b="0" lang="en-MW" sz="1800" spc="-1" strike="noStrike">
                        <a:solidFill>
                          <a:srgbClr val="000000"/>
                        </a:solidFill>
                        <a:latin typeface="Arial"/>
                      </a:endParaRPr>
                    </a:p>
                    <a:p>
                      <a:pPr>
                        <a:lnSpc>
                          <a:spcPct val="100000"/>
                        </a:lnSpc>
                      </a:pPr>
                      <a:endParaRPr b="0" lang="en-MW" sz="1800" spc="-1" strike="noStrike">
                        <a:solidFill>
                          <a:srgbClr val="000000"/>
                        </a:solidFill>
                        <a:latin typeface="Arial"/>
                      </a:endParaRPr>
                    </a:p>
                    <a:p>
                      <a:pPr>
                        <a:lnSpc>
                          <a:spcPct val="100000"/>
                        </a:lnSpc>
                      </a:pPr>
                      <a:r>
                        <a:rPr b="0" lang="en-MW" sz="1800" spc="-1" strike="noStrike">
                          <a:solidFill>
                            <a:srgbClr val="000000"/>
                          </a:solidFill>
                          <a:latin typeface="Arial"/>
                        </a:rPr>
                        <a:t>4. SME adoption (when supported by national data/compute).</a:t>
                      </a:r>
                      <a:endParaRPr b="0" lang="en-MW" sz="1800" spc="-1" strike="noStrike">
                        <a:solidFill>
                          <a:srgbClr val="000000"/>
                        </a:solidFill>
                        <a:latin typeface="Arial"/>
                      </a:endParaRPr>
                    </a:p>
                    <a:p>
                      <a:pPr>
                        <a:lnSpc>
                          <a:spcPct val="100000"/>
                        </a:lnSpc>
                      </a:pPr>
                      <a:endParaRPr b="0" lang="en-MW" sz="1800" spc="-1" strike="noStrike">
                        <a:solidFill>
                          <a:srgbClr val="000000"/>
                        </a:solidFill>
                        <a:latin typeface="Arial"/>
                      </a:endParaRPr>
                    </a:p>
                    <a:p>
                      <a:pPr>
                        <a:lnSpc>
                          <a:spcPct val="100000"/>
                        </a:lnSpc>
                      </a:pPr>
                      <a:r>
                        <a:rPr b="0" lang="en-MW" sz="1800" spc="-1" strike="noStrike">
                          <a:solidFill>
                            <a:srgbClr val="000000"/>
                          </a:solidFill>
                          <a:latin typeface="Arial"/>
                        </a:rPr>
                        <a:t>6. Ensure availability of high-quality datasets and build compute infrastructure (HPC, cloud, data centres).</a:t>
                      </a:r>
                      <a:endParaRPr b="0" lang="en-MW" sz="1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nSpc>
                          <a:spcPct val="100000"/>
                        </a:lnSpc>
                      </a:pPr>
                      <a:endParaRPr b="0" lang="en-MW" sz="1800" spc="-1" strike="noStrike">
                        <a:solidFill>
                          <a:srgbClr val="000000"/>
                        </a:solidFill>
                        <a:latin typeface="Arial"/>
                      </a:endParaRPr>
                    </a:p>
                    <a:p>
                      <a:pPr>
                        <a:lnSpc>
                          <a:spcPct val="100000"/>
                        </a:lnSpc>
                      </a:pPr>
                      <a:r>
                        <a:rPr b="0" lang="en-MW" sz="1800" spc="-1" strike="noStrike">
                          <a:solidFill>
                            <a:srgbClr val="000000"/>
                          </a:solidFill>
                          <a:latin typeface="Arial"/>
                        </a:rPr>
                        <a:t>Level 3 emphasises building sovereign infrastructure and governance needed for sustained AI use, directly aligning with dataset and compute actions.</a:t>
                      </a:r>
                      <a:endParaRPr b="0" lang="en-MW" sz="1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r>
            </a:tbl>
          </a:graphicData>
        </a:graphic>
      </p:graphicFrame>
      <p:pic>
        <p:nvPicPr>
          <p:cNvPr id="153" name="" descr=""/>
          <p:cNvPicPr/>
          <p:nvPr/>
        </p:nvPicPr>
        <p:blipFill>
          <a:blip r:embed="rId1"/>
          <a:stretch/>
        </p:blipFill>
        <p:spPr>
          <a:xfrm>
            <a:off x="3834000" y="720000"/>
            <a:ext cx="2717640" cy="2717640"/>
          </a:xfrm>
          <a:prstGeom prst="rect">
            <a:avLst/>
          </a:prstGeom>
          <a:ln w="0">
            <a:noFill/>
          </a:ln>
        </p:spPr>
      </p:pic>
      <p:pic>
        <p:nvPicPr>
          <p:cNvPr id="154" name="Picture 7" descr=""/>
          <p:cNvPicPr/>
          <p:nvPr/>
        </p:nvPicPr>
        <p:blipFill>
          <a:blip r:embed="rId2"/>
          <a:stretch/>
        </p:blipFill>
        <p:spPr>
          <a:xfrm>
            <a:off x="9180000" y="7200000"/>
            <a:ext cx="824760" cy="234360"/>
          </a:xfrm>
          <a:prstGeom prst="rect">
            <a:avLst/>
          </a:prstGeom>
          <a:ln w="0">
            <a:noFill/>
          </a:ln>
        </p:spPr>
      </p:pic>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5" name=""/>
          <p:cNvSpPr/>
          <p:nvPr/>
        </p:nvSpPr>
        <p:spPr>
          <a:xfrm>
            <a:off x="-180000" y="-216000"/>
            <a:ext cx="10436760" cy="2300040"/>
          </a:xfrm>
          <a:prstGeom prst="rect">
            <a:avLst/>
          </a:prstGeom>
          <a:solidFill>
            <a:srgbClr val="6b5e9b"/>
          </a:solidFill>
          <a:ln w="0">
            <a:noFill/>
          </a:ln>
        </p:spPr>
        <p:style>
          <a:lnRef idx="0"/>
          <a:fillRef idx="0"/>
          <a:effectRef idx="0"/>
          <a:fontRef idx="minor"/>
        </p:style>
        <p:txBody>
          <a:bodyPr lIns="90000" rIns="90000" tIns="45000" bIns="45000" anchor="ctr">
            <a:noAutofit/>
          </a:bodyPr>
          <a:p>
            <a:pPr>
              <a:lnSpc>
                <a:spcPct val="100000"/>
              </a:lnSpc>
            </a:pPr>
            <a:endParaRPr b="0" lang="en-MW" sz="1800" spc="-1" strike="noStrike">
              <a:solidFill>
                <a:srgbClr val="ffffff"/>
              </a:solidFill>
              <a:latin typeface="Arial"/>
              <a:ea typeface="DejaVu Sans"/>
            </a:endParaRPr>
          </a:p>
        </p:txBody>
      </p:sp>
      <p:sp>
        <p:nvSpPr>
          <p:cNvPr id="156" name=""/>
          <p:cNvSpPr/>
          <p:nvPr/>
        </p:nvSpPr>
        <p:spPr>
          <a:xfrm>
            <a:off x="180000" y="180000"/>
            <a:ext cx="4854600" cy="1616040"/>
          </a:xfrm>
          <a:prstGeom prst="rect">
            <a:avLst/>
          </a:prstGeom>
          <a:noFill/>
          <a:ln w="0">
            <a:noFill/>
          </a:ln>
        </p:spPr>
        <p:style>
          <a:lnRef idx="0"/>
          <a:fillRef idx="0"/>
          <a:effectRef idx="0"/>
          <a:fontRef idx="minor"/>
        </p:style>
        <p:txBody>
          <a:bodyPr lIns="90000" rIns="90000" tIns="45000" bIns="45000" anchor="t">
            <a:noAutofit/>
          </a:bodyPr>
          <a:p>
            <a:pPr>
              <a:lnSpc>
                <a:spcPct val="100000"/>
              </a:lnSpc>
            </a:pPr>
            <a:r>
              <a:rPr b="1" lang="en-MW" sz="3000" spc="-1" strike="noStrike">
                <a:solidFill>
                  <a:srgbClr val="ffffff"/>
                </a:solidFill>
                <a:latin typeface="Arial"/>
                <a:ea typeface="DejaVu Sans"/>
              </a:rPr>
              <a:t>AU AI Strategy aligned to HE-AI Model</a:t>
            </a:r>
            <a:endParaRPr b="0" lang="en-MW" sz="3000" spc="-1" strike="noStrike">
              <a:solidFill>
                <a:srgbClr val="000000"/>
              </a:solidFill>
              <a:latin typeface="Arial"/>
            </a:endParaRPr>
          </a:p>
          <a:p>
            <a:pPr>
              <a:lnSpc>
                <a:spcPct val="100000"/>
              </a:lnSpc>
            </a:pPr>
            <a:endParaRPr b="0" lang="en-MW" sz="3000" spc="-1" strike="noStrike">
              <a:solidFill>
                <a:srgbClr val="000000"/>
              </a:solidFill>
              <a:latin typeface="Arial"/>
            </a:endParaRPr>
          </a:p>
          <a:p>
            <a:pPr>
              <a:lnSpc>
                <a:spcPct val="100000"/>
              </a:lnSpc>
            </a:pPr>
            <a:endParaRPr b="0" lang="en-MW" sz="3000" spc="-1" strike="noStrike">
              <a:solidFill>
                <a:srgbClr val="000000"/>
              </a:solidFill>
              <a:latin typeface="Arial"/>
            </a:endParaRPr>
          </a:p>
        </p:txBody>
      </p:sp>
      <p:graphicFrame>
        <p:nvGraphicFramePr>
          <p:cNvPr id="157" name=""/>
          <p:cNvGraphicFramePr/>
          <p:nvPr/>
        </p:nvGraphicFramePr>
        <p:xfrm>
          <a:off x="540000" y="3600000"/>
          <a:ext cx="9359640" cy="2611800"/>
        </p:xfrm>
        <a:graphic>
          <a:graphicData uri="http://schemas.openxmlformats.org/drawingml/2006/table">
            <a:tbl>
              <a:tblPr/>
              <a:tblGrid>
                <a:gridCol w="4679280"/>
                <a:gridCol w="4680720"/>
              </a:tblGrid>
              <a:tr h="768240">
                <a:tc>
                  <a:txBody>
                    <a:bodyPr lIns="36000" rIns="36000" anchor="t">
                      <a:noAutofit/>
                    </a:bodyPr>
                    <a:p>
                      <a:pPr>
                        <a:lnSpc>
                          <a:spcPct val="100000"/>
                        </a:lnSpc>
                      </a:pPr>
                      <a:r>
                        <a:rPr b="0" lang="en-MW" sz="1800" spc="-1" strike="noStrike">
                          <a:solidFill>
                            <a:srgbClr val="ffffff"/>
                          </a:solidFill>
                          <a:latin typeface="Arial"/>
                        </a:rPr>
                        <a:t>Potential Role of NRENs</a:t>
                      </a:r>
                      <a:endParaRPr b="0" lang="en-MW" sz="1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6b5e9b"/>
                    </a:solidFill>
                  </a:tcPr>
                </a:tc>
                <a:tc>
                  <a:txBody>
                    <a:bodyPr lIns="36000" rIns="36000" anchor="t">
                      <a:noAutofit/>
                    </a:bodyPr>
                    <a:p>
                      <a:pPr>
                        <a:lnSpc>
                          <a:spcPct val="100000"/>
                        </a:lnSpc>
                      </a:pPr>
                      <a:r>
                        <a:rPr b="0" lang="en-MW" sz="1800" spc="-1" strike="noStrike">
                          <a:solidFill>
                            <a:srgbClr val="ffffff"/>
                          </a:solidFill>
                          <a:latin typeface="Arial"/>
                        </a:rPr>
                        <a:t>Role of Regional Research and Education Networks</a:t>
                      </a:r>
                      <a:endParaRPr b="0" lang="en-MW" sz="1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6b5e9b"/>
                    </a:solidFill>
                  </a:tcPr>
                </a:tc>
              </a:tr>
              <a:tr h="1801080">
                <a:tc>
                  <a:txBody>
                    <a:bodyPr lIns="36000" rIns="36000" anchor="t">
                      <a:noAutofit/>
                    </a:bodyPr>
                    <a:p>
                      <a:pPr>
                        <a:lnSpc>
                          <a:spcPct val="100000"/>
                        </a:lnSpc>
                      </a:pPr>
                      <a:endParaRPr b="0" lang="en-MW" sz="1800" spc="-1" strike="noStrike">
                        <a:solidFill>
                          <a:srgbClr val="000000"/>
                        </a:solidFill>
                        <a:latin typeface="Arial"/>
                      </a:endParaRPr>
                    </a:p>
                    <a:p>
                      <a:pPr marL="72000" indent="-216000">
                        <a:lnSpc>
                          <a:spcPct val="100000"/>
                        </a:lnSpc>
                        <a:spcBef>
                          <a:spcPts val="567"/>
                        </a:spcBef>
                        <a:spcAft>
                          <a:spcPts val="567"/>
                        </a:spcAft>
                        <a:buClr>
                          <a:srgbClr val="000000"/>
                        </a:buClr>
                        <a:buSzPct val="45000"/>
                        <a:buFont typeface="Wingdings" charset="2"/>
                        <a:buChar char=""/>
                      </a:pPr>
                      <a:r>
                        <a:rPr b="0" lang="en-MW" sz="1800" spc="-1" strike="noStrike">
                          <a:solidFill>
                            <a:srgbClr val="000000"/>
                          </a:solidFill>
                          <a:latin typeface="Arial"/>
                          <a:ea typeface="PingFang SC"/>
                        </a:rPr>
                        <a:t>Manage national AI Commons comprising HPC clusters, secure data repositories, and federated-identity systems</a:t>
                      </a:r>
                      <a:endParaRPr b="0" lang="en-MW" sz="1800" spc="-1" strike="noStrike">
                        <a:solidFill>
                          <a:srgbClr val="000000"/>
                        </a:solidFill>
                        <a:latin typeface="Arial"/>
                      </a:endParaRPr>
                    </a:p>
                    <a:p>
                      <a:pPr marL="72000" indent="-216000">
                        <a:lnSpc>
                          <a:spcPct val="100000"/>
                        </a:lnSpc>
                        <a:spcBef>
                          <a:spcPts val="567"/>
                        </a:spcBef>
                        <a:spcAft>
                          <a:spcPts val="567"/>
                        </a:spcAft>
                        <a:buClr>
                          <a:srgbClr val="000000"/>
                        </a:buClr>
                        <a:buSzPct val="45000"/>
                        <a:buFont typeface="Wingdings" charset="2"/>
                        <a:buChar char=""/>
                      </a:pPr>
                      <a:r>
                        <a:rPr b="0" lang="en-MW" sz="1800" spc="-1" strike="noStrike">
                          <a:solidFill>
                            <a:srgbClr val="000000"/>
                          </a:solidFill>
                          <a:latin typeface="Arial"/>
                          <a:ea typeface="PingFang SC"/>
                        </a:rPr>
                        <a:t>Host national data registries and metadata portals with open-data standards</a:t>
                      </a:r>
                      <a:endParaRPr b="0" lang="en-MW" sz="1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nSpc>
                          <a:spcPct val="100000"/>
                        </a:lnSpc>
                      </a:pPr>
                      <a:endParaRPr b="0" lang="en-MW" sz="1800" spc="-1" strike="noStrike">
                        <a:solidFill>
                          <a:srgbClr val="000000"/>
                        </a:solidFill>
                        <a:latin typeface="Arial"/>
                      </a:endParaRPr>
                    </a:p>
                    <a:p>
                      <a:pPr marL="72000" indent="-216000">
                        <a:lnSpc>
                          <a:spcPct val="100000"/>
                        </a:lnSpc>
                        <a:spcBef>
                          <a:spcPts val="567"/>
                        </a:spcBef>
                        <a:spcAft>
                          <a:spcPts val="567"/>
                        </a:spcAft>
                        <a:buClr>
                          <a:srgbClr val="000000"/>
                        </a:buClr>
                        <a:buSzPct val="45000"/>
                        <a:buFont typeface="Wingdings" charset="2"/>
                        <a:buChar char=""/>
                      </a:pPr>
                      <a:r>
                        <a:rPr b="0" lang="en-MW" sz="1800" spc="-1" strike="noStrike">
                          <a:solidFill>
                            <a:srgbClr val="000000"/>
                          </a:solidFill>
                          <a:latin typeface="Arial"/>
                        </a:rPr>
                        <a:t>Coordinate regional AI Commons, interconnecting national data and compute via high-capacity backbones</a:t>
                      </a:r>
                      <a:endParaRPr b="0" lang="en-MW" sz="1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r>
            </a:tbl>
          </a:graphicData>
        </a:graphic>
      </p:graphicFrame>
      <p:pic>
        <p:nvPicPr>
          <p:cNvPr id="158" name="Picture 20" descr=""/>
          <p:cNvPicPr/>
          <p:nvPr/>
        </p:nvPicPr>
        <p:blipFill>
          <a:blip r:embed="rId1"/>
          <a:stretch/>
        </p:blipFill>
        <p:spPr>
          <a:xfrm>
            <a:off x="9180000" y="7200000"/>
            <a:ext cx="824760" cy="234360"/>
          </a:xfrm>
          <a:prstGeom prst="rect">
            <a:avLst/>
          </a:prstGeom>
          <a:ln w="0">
            <a:noFill/>
          </a:ln>
        </p:spPr>
      </p:pic>
      <p:sp>
        <p:nvSpPr>
          <p:cNvPr id="159" name=""/>
          <p:cNvSpPr/>
          <p:nvPr/>
        </p:nvSpPr>
        <p:spPr>
          <a:xfrm>
            <a:off x="5400000" y="180000"/>
            <a:ext cx="4498200" cy="1078200"/>
          </a:xfrm>
          <a:prstGeom prst="rect">
            <a:avLst/>
          </a:prstGeom>
          <a:noFill/>
          <a:ln w="0">
            <a:noFill/>
          </a:ln>
        </p:spPr>
        <p:style>
          <a:lnRef idx="0"/>
          <a:fillRef idx="0"/>
          <a:effectRef idx="0"/>
          <a:fontRef idx="minor"/>
        </p:style>
        <p:txBody>
          <a:bodyPr lIns="90000" rIns="90000" tIns="45000" bIns="45000" anchor="t">
            <a:noAutofit/>
          </a:bodyPr>
          <a:p>
            <a:pPr algn="r">
              <a:lnSpc>
                <a:spcPct val="100000"/>
              </a:lnSpc>
            </a:pPr>
            <a:r>
              <a:rPr b="0" lang="en-MW" sz="3000" spc="-1" strike="noStrike">
                <a:solidFill>
                  <a:srgbClr val="000000"/>
                </a:solidFill>
                <a:latin typeface="Arial"/>
                <a:ea typeface="DejaVu Sans"/>
              </a:rPr>
              <a:t>L3 – Autonomous Utilisation</a:t>
            </a:r>
            <a:endParaRPr b="0" lang="en-MW" sz="3000" spc="-1" strike="noStrike">
              <a:solidFill>
                <a:srgbClr val="000000"/>
              </a:solidFill>
              <a:latin typeface="Arial"/>
            </a:endParaRPr>
          </a:p>
        </p:txBody>
      </p:sp>
      <p:pic>
        <p:nvPicPr>
          <p:cNvPr id="160" name="" descr=""/>
          <p:cNvPicPr/>
          <p:nvPr/>
        </p:nvPicPr>
        <p:blipFill>
          <a:blip r:embed="rId2"/>
          <a:stretch/>
        </p:blipFill>
        <p:spPr>
          <a:xfrm>
            <a:off x="3834000" y="720000"/>
            <a:ext cx="2717640" cy="2717640"/>
          </a:xfrm>
          <a:prstGeom prst="rect">
            <a:avLst/>
          </a:prstGeom>
          <a:ln w="0">
            <a:noFill/>
          </a:ln>
        </p:spPr>
      </p:pic>
    </p:spTree>
  </p:cSld>
  <mc:AlternateContent>
    <mc:Choice Requires="p14">
      <p:transition spd="slow" p14:dur="2000"/>
    </mc:Choice>
    <mc:Fallback>
      <p:transition spd="slow"/>
    </mc:Fallback>
  </mc:AlternateContent>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1" name=""/>
          <p:cNvSpPr/>
          <p:nvPr/>
        </p:nvSpPr>
        <p:spPr>
          <a:xfrm>
            <a:off x="-180000" y="-216000"/>
            <a:ext cx="10436760" cy="2300040"/>
          </a:xfrm>
          <a:prstGeom prst="rect">
            <a:avLst/>
          </a:prstGeom>
          <a:solidFill>
            <a:srgbClr val="ea7500"/>
          </a:solidFill>
          <a:ln w="0">
            <a:noFill/>
          </a:ln>
        </p:spPr>
        <p:style>
          <a:lnRef idx="0"/>
          <a:fillRef idx="0"/>
          <a:effectRef idx="0"/>
          <a:fontRef idx="minor"/>
        </p:style>
        <p:txBody>
          <a:bodyPr lIns="90000" rIns="90000" tIns="45000" bIns="45000" anchor="ctr">
            <a:noAutofit/>
          </a:bodyPr>
          <a:p>
            <a:pPr>
              <a:lnSpc>
                <a:spcPct val="100000"/>
              </a:lnSpc>
            </a:pPr>
            <a:endParaRPr b="0" lang="en-MW" sz="1800" spc="-1" strike="noStrike">
              <a:solidFill>
                <a:srgbClr val="ffffff"/>
              </a:solidFill>
              <a:latin typeface="Arial"/>
              <a:ea typeface="DejaVu Sans"/>
            </a:endParaRPr>
          </a:p>
        </p:txBody>
      </p:sp>
      <p:sp>
        <p:nvSpPr>
          <p:cNvPr id="162" name=""/>
          <p:cNvSpPr/>
          <p:nvPr/>
        </p:nvSpPr>
        <p:spPr>
          <a:xfrm>
            <a:off x="180000" y="180000"/>
            <a:ext cx="4854600" cy="1616040"/>
          </a:xfrm>
          <a:prstGeom prst="rect">
            <a:avLst/>
          </a:prstGeom>
          <a:noFill/>
          <a:ln w="0">
            <a:noFill/>
          </a:ln>
        </p:spPr>
        <p:style>
          <a:lnRef idx="0"/>
          <a:fillRef idx="0"/>
          <a:effectRef idx="0"/>
          <a:fontRef idx="minor"/>
        </p:style>
        <p:txBody>
          <a:bodyPr lIns="90000" rIns="90000" tIns="45000" bIns="45000" anchor="t">
            <a:noAutofit/>
          </a:bodyPr>
          <a:p>
            <a:pPr>
              <a:lnSpc>
                <a:spcPct val="100000"/>
              </a:lnSpc>
            </a:pPr>
            <a:r>
              <a:rPr b="1" lang="en-MW" sz="3000" spc="-1" strike="noStrike">
                <a:solidFill>
                  <a:srgbClr val="ffffff"/>
                </a:solidFill>
                <a:latin typeface="Arial"/>
                <a:ea typeface="DejaVu Sans"/>
              </a:rPr>
              <a:t>AU AI Strategy aligned to HE-AI Model</a:t>
            </a:r>
            <a:endParaRPr b="0" lang="en-MW" sz="3000" spc="-1" strike="noStrike">
              <a:solidFill>
                <a:srgbClr val="000000"/>
              </a:solidFill>
              <a:latin typeface="Arial"/>
            </a:endParaRPr>
          </a:p>
          <a:p>
            <a:pPr>
              <a:lnSpc>
                <a:spcPct val="100000"/>
              </a:lnSpc>
            </a:pPr>
            <a:endParaRPr b="0" lang="en-MW" sz="3000" spc="-1" strike="noStrike">
              <a:solidFill>
                <a:srgbClr val="000000"/>
              </a:solidFill>
              <a:latin typeface="Arial"/>
            </a:endParaRPr>
          </a:p>
          <a:p>
            <a:pPr>
              <a:lnSpc>
                <a:spcPct val="100000"/>
              </a:lnSpc>
            </a:pPr>
            <a:endParaRPr b="0" lang="en-MW" sz="3000" spc="-1" strike="noStrike">
              <a:solidFill>
                <a:srgbClr val="000000"/>
              </a:solidFill>
              <a:latin typeface="Arial"/>
            </a:endParaRPr>
          </a:p>
        </p:txBody>
      </p:sp>
      <p:sp>
        <p:nvSpPr>
          <p:cNvPr id="163" name=""/>
          <p:cNvSpPr/>
          <p:nvPr/>
        </p:nvSpPr>
        <p:spPr>
          <a:xfrm>
            <a:off x="5400000" y="180000"/>
            <a:ext cx="4498200" cy="1078200"/>
          </a:xfrm>
          <a:prstGeom prst="rect">
            <a:avLst/>
          </a:prstGeom>
          <a:noFill/>
          <a:ln w="0">
            <a:noFill/>
          </a:ln>
        </p:spPr>
        <p:style>
          <a:lnRef idx="0"/>
          <a:fillRef idx="0"/>
          <a:effectRef idx="0"/>
          <a:fontRef idx="minor"/>
        </p:style>
        <p:txBody>
          <a:bodyPr lIns="90000" rIns="90000" tIns="45000" bIns="45000" anchor="t">
            <a:noAutofit/>
          </a:bodyPr>
          <a:p>
            <a:pPr algn="r">
              <a:lnSpc>
                <a:spcPct val="100000"/>
              </a:lnSpc>
            </a:pPr>
            <a:r>
              <a:rPr b="0" lang="en-MW" sz="3000" spc="-1" strike="noStrike">
                <a:solidFill>
                  <a:srgbClr val="000000"/>
                </a:solidFill>
                <a:latin typeface="Arial"/>
                <a:ea typeface="DejaVu Sans"/>
              </a:rPr>
              <a:t>L4 – Creation and Innovation</a:t>
            </a:r>
            <a:endParaRPr b="0" lang="en-MW" sz="3000" spc="-1" strike="noStrike">
              <a:solidFill>
                <a:srgbClr val="000000"/>
              </a:solidFill>
              <a:latin typeface="Arial"/>
            </a:endParaRPr>
          </a:p>
        </p:txBody>
      </p:sp>
      <p:graphicFrame>
        <p:nvGraphicFramePr>
          <p:cNvPr id="164" name=""/>
          <p:cNvGraphicFramePr/>
          <p:nvPr/>
        </p:nvGraphicFramePr>
        <p:xfrm>
          <a:off x="540000" y="3600000"/>
          <a:ext cx="9359640" cy="3419640"/>
        </p:xfrm>
        <a:graphic>
          <a:graphicData uri="http://schemas.openxmlformats.org/drawingml/2006/table">
            <a:tbl>
              <a:tblPr/>
              <a:tblGrid>
                <a:gridCol w="4679280"/>
                <a:gridCol w="4680720"/>
              </a:tblGrid>
              <a:tr h="768240">
                <a:tc>
                  <a:txBody>
                    <a:bodyPr lIns="36000" rIns="36000" anchor="t">
                      <a:noAutofit/>
                    </a:bodyPr>
                    <a:p>
                      <a:pPr>
                        <a:lnSpc>
                          <a:spcPct val="100000"/>
                        </a:lnSpc>
                      </a:pPr>
                      <a:r>
                        <a:rPr b="0" lang="en-MW" sz="1800" spc="-1" strike="noStrike">
                          <a:solidFill>
                            <a:srgbClr val="ffffff"/>
                          </a:solidFill>
                          <a:latin typeface="Arial"/>
                        </a:rPr>
                        <a:t>Relevant AU Strategy Action Lines</a:t>
                      </a:r>
                      <a:endParaRPr b="0" lang="en-MW" sz="1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860d"/>
                    </a:solidFill>
                  </a:tcPr>
                </a:tc>
                <a:tc>
                  <a:txBody>
                    <a:bodyPr lIns="36000" rIns="36000" anchor="t">
                      <a:noAutofit/>
                    </a:bodyPr>
                    <a:p>
                      <a:pPr>
                        <a:lnSpc>
                          <a:spcPct val="100000"/>
                        </a:lnSpc>
                      </a:pPr>
                      <a:r>
                        <a:rPr b="0" lang="en-MW" sz="1800" spc="-1" strike="noStrike">
                          <a:solidFill>
                            <a:srgbClr val="ffffff"/>
                          </a:solidFill>
                          <a:latin typeface="Arial"/>
                        </a:rPr>
                        <a:t>Explanation of Fit</a:t>
                      </a:r>
                      <a:endParaRPr b="0" lang="en-MW" sz="1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860d"/>
                    </a:solidFill>
                  </a:tcPr>
                </a:tc>
              </a:tr>
              <a:tr h="1801080">
                <a:tc>
                  <a:txBody>
                    <a:bodyPr lIns="36000" rIns="36000" anchor="t">
                      <a:noAutofit/>
                    </a:bodyPr>
                    <a:p>
                      <a:pPr>
                        <a:lnSpc>
                          <a:spcPct val="100000"/>
                        </a:lnSpc>
                      </a:pPr>
                      <a:endParaRPr b="0" lang="en-MW" sz="1800" spc="-1" strike="noStrike">
                        <a:solidFill>
                          <a:srgbClr val="000000"/>
                        </a:solidFill>
                        <a:latin typeface="Arial"/>
                      </a:endParaRPr>
                    </a:p>
                    <a:p>
                      <a:pPr>
                        <a:lnSpc>
                          <a:spcPct val="100000"/>
                        </a:lnSpc>
                      </a:pPr>
                      <a:r>
                        <a:rPr b="0" lang="en-MW" sz="1800" spc="-1" strike="noStrike">
                          <a:solidFill>
                            <a:srgbClr val="000000"/>
                          </a:solidFill>
                          <a:latin typeface="Arial"/>
                        </a:rPr>
                        <a:t>5. Start-up ecosystem development (innovation hubs, incubation).</a:t>
                      </a:r>
                      <a:endParaRPr b="0" lang="en-MW" sz="1800" spc="-1" strike="noStrike">
                        <a:solidFill>
                          <a:srgbClr val="000000"/>
                        </a:solidFill>
                        <a:latin typeface="Arial"/>
                      </a:endParaRPr>
                    </a:p>
                    <a:p>
                      <a:pPr>
                        <a:lnSpc>
                          <a:spcPct val="100000"/>
                        </a:lnSpc>
                      </a:pPr>
                      <a:endParaRPr b="0" lang="en-MW" sz="1800" spc="-1" strike="noStrike">
                        <a:solidFill>
                          <a:srgbClr val="000000"/>
                        </a:solidFill>
                        <a:latin typeface="Arial"/>
                      </a:endParaRPr>
                    </a:p>
                    <a:p>
                      <a:pPr>
                        <a:lnSpc>
                          <a:spcPct val="100000"/>
                        </a:lnSpc>
                      </a:pPr>
                      <a:r>
                        <a:rPr b="0" lang="en-MW" sz="1800" spc="-1" strike="noStrike">
                          <a:solidFill>
                            <a:srgbClr val="000000"/>
                          </a:solidFill>
                          <a:latin typeface="Arial"/>
                        </a:rPr>
                        <a:t>11. Foster AI research and innovation through academia-private sector-government partnerships.</a:t>
                      </a:r>
                      <a:endParaRPr b="0" lang="en-MW" sz="1800" spc="-1" strike="noStrike">
                        <a:solidFill>
                          <a:srgbClr val="000000"/>
                        </a:solidFill>
                        <a:latin typeface="Arial"/>
                      </a:endParaRPr>
                    </a:p>
                    <a:p>
                      <a:pPr>
                        <a:lnSpc>
                          <a:spcPct val="100000"/>
                        </a:lnSpc>
                      </a:pPr>
                      <a:endParaRPr b="0" lang="en-MW" sz="1800" spc="-1" strike="noStrike">
                        <a:solidFill>
                          <a:srgbClr val="000000"/>
                        </a:solidFill>
                        <a:latin typeface="Arial"/>
                      </a:endParaRPr>
                    </a:p>
                    <a:p>
                      <a:pPr>
                        <a:lnSpc>
                          <a:spcPct val="100000"/>
                        </a:lnSpc>
                      </a:pPr>
                      <a:r>
                        <a:rPr b="0" lang="en-MW" sz="1800" spc="-1" strike="noStrike">
                          <a:solidFill>
                            <a:srgbClr val="000000"/>
                          </a:solidFill>
                          <a:latin typeface="Arial"/>
                        </a:rPr>
                        <a:t>12. Advance challenge-driven research in priority areas.</a:t>
                      </a:r>
                      <a:endParaRPr b="0" lang="en-MW" sz="1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nSpc>
                          <a:spcPct val="100000"/>
                        </a:lnSpc>
                      </a:pPr>
                      <a:endParaRPr b="0" lang="en-MW" sz="1800" spc="-1" strike="noStrike">
                        <a:solidFill>
                          <a:srgbClr val="000000"/>
                        </a:solidFill>
                        <a:latin typeface="Arial"/>
                      </a:endParaRPr>
                    </a:p>
                    <a:p>
                      <a:pPr>
                        <a:lnSpc>
                          <a:spcPct val="100000"/>
                        </a:lnSpc>
                      </a:pPr>
                      <a:r>
                        <a:rPr b="0" lang="en-MW" sz="1800" spc="-1" strike="noStrike">
                          <a:solidFill>
                            <a:srgbClr val="000000"/>
                          </a:solidFill>
                          <a:latin typeface="Arial"/>
                        </a:rPr>
                        <a:t>This stage is about creating new models, benchmarks, and tools. It corresponds to innovation ecosystems, R&amp;D programmes, and entrepreneurship support.</a:t>
                      </a:r>
                      <a:endParaRPr b="0" lang="en-MW" sz="1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r>
            </a:tbl>
          </a:graphicData>
        </a:graphic>
      </p:graphicFrame>
      <p:pic>
        <p:nvPicPr>
          <p:cNvPr id="165" name="" descr=""/>
          <p:cNvPicPr/>
          <p:nvPr/>
        </p:nvPicPr>
        <p:blipFill>
          <a:blip r:embed="rId1"/>
          <a:stretch/>
        </p:blipFill>
        <p:spPr>
          <a:xfrm>
            <a:off x="3852000" y="713520"/>
            <a:ext cx="2699640" cy="2699640"/>
          </a:xfrm>
          <a:prstGeom prst="rect">
            <a:avLst/>
          </a:prstGeom>
          <a:ln w="0">
            <a:noFill/>
          </a:ln>
        </p:spPr>
      </p:pic>
      <p:pic>
        <p:nvPicPr>
          <p:cNvPr id="166" name="Picture 6" descr=""/>
          <p:cNvPicPr/>
          <p:nvPr/>
        </p:nvPicPr>
        <p:blipFill>
          <a:blip r:embed="rId2"/>
          <a:stretch/>
        </p:blipFill>
        <p:spPr>
          <a:xfrm>
            <a:off x="9180000" y="7200000"/>
            <a:ext cx="824760" cy="234360"/>
          </a:xfrm>
          <a:prstGeom prst="rect">
            <a:avLst/>
          </a:prstGeom>
          <a:ln w="0">
            <a:noFill/>
          </a:ln>
        </p:spPr>
      </p:pic>
    </p:spTree>
  </p:cSld>
  <mc:AlternateContent>
    <mc:Choice Requires="p14">
      <p:transition spd="slow" p14:dur="2000"/>
    </mc:Choice>
    <mc:Fallback>
      <p:transition spd="slow"/>
    </mc:Fallback>
  </mc:AlternateContent>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7" name=""/>
          <p:cNvSpPr/>
          <p:nvPr/>
        </p:nvSpPr>
        <p:spPr>
          <a:xfrm>
            <a:off x="-180000" y="-216000"/>
            <a:ext cx="10436760" cy="2300040"/>
          </a:xfrm>
          <a:prstGeom prst="rect">
            <a:avLst/>
          </a:prstGeom>
          <a:solidFill>
            <a:srgbClr val="6b5e9b"/>
          </a:solidFill>
          <a:ln w="0">
            <a:noFill/>
          </a:ln>
        </p:spPr>
        <p:style>
          <a:lnRef idx="0"/>
          <a:fillRef idx="0"/>
          <a:effectRef idx="0"/>
          <a:fontRef idx="minor"/>
        </p:style>
        <p:txBody>
          <a:bodyPr lIns="90000" rIns="90000" tIns="45000" bIns="45000" anchor="ctr">
            <a:noAutofit/>
          </a:bodyPr>
          <a:p>
            <a:pPr>
              <a:lnSpc>
                <a:spcPct val="100000"/>
              </a:lnSpc>
            </a:pPr>
            <a:endParaRPr b="0" lang="en-MW" sz="1800" spc="-1" strike="noStrike">
              <a:solidFill>
                <a:srgbClr val="ffffff"/>
              </a:solidFill>
              <a:latin typeface="Arial"/>
              <a:ea typeface="DejaVu Sans"/>
            </a:endParaRPr>
          </a:p>
        </p:txBody>
      </p:sp>
      <p:sp>
        <p:nvSpPr>
          <p:cNvPr id="168" name=""/>
          <p:cNvSpPr/>
          <p:nvPr/>
        </p:nvSpPr>
        <p:spPr>
          <a:xfrm>
            <a:off x="180000" y="180000"/>
            <a:ext cx="4854600" cy="1616040"/>
          </a:xfrm>
          <a:prstGeom prst="rect">
            <a:avLst/>
          </a:prstGeom>
          <a:noFill/>
          <a:ln w="0">
            <a:noFill/>
          </a:ln>
        </p:spPr>
        <p:style>
          <a:lnRef idx="0"/>
          <a:fillRef idx="0"/>
          <a:effectRef idx="0"/>
          <a:fontRef idx="minor"/>
        </p:style>
        <p:txBody>
          <a:bodyPr lIns="90000" rIns="90000" tIns="45000" bIns="45000" anchor="t">
            <a:noAutofit/>
          </a:bodyPr>
          <a:p>
            <a:pPr>
              <a:lnSpc>
                <a:spcPct val="100000"/>
              </a:lnSpc>
            </a:pPr>
            <a:r>
              <a:rPr b="1" lang="en-MW" sz="3000" spc="-1" strike="noStrike">
                <a:solidFill>
                  <a:srgbClr val="ffffff"/>
                </a:solidFill>
                <a:latin typeface="Arial"/>
                <a:ea typeface="DejaVu Sans"/>
              </a:rPr>
              <a:t>AU AI Strategy aligned to HE-AI Model</a:t>
            </a:r>
            <a:endParaRPr b="0" lang="en-MW" sz="3000" spc="-1" strike="noStrike">
              <a:solidFill>
                <a:srgbClr val="000000"/>
              </a:solidFill>
              <a:latin typeface="Arial"/>
            </a:endParaRPr>
          </a:p>
          <a:p>
            <a:pPr>
              <a:lnSpc>
                <a:spcPct val="100000"/>
              </a:lnSpc>
            </a:pPr>
            <a:endParaRPr b="0" lang="en-MW" sz="3000" spc="-1" strike="noStrike">
              <a:solidFill>
                <a:srgbClr val="000000"/>
              </a:solidFill>
              <a:latin typeface="Arial"/>
            </a:endParaRPr>
          </a:p>
          <a:p>
            <a:pPr>
              <a:lnSpc>
                <a:spcPct val="100000"/>
              </a:lnSpc>
            </a:pPr>
            <a:endParaRPr b="0" lang="en-MW" sz="3000" spc="-1" strike="noStrike">
              <a:solidFill>
                <a:srgbClr val="000000"/>
              </a:solidFill>
              <a:latin typeface="Arial"/>
            </a:endParaRPr>
          </a:p>
        </p:txBody>
      </p:sp>
      <p:graphicFrame>
        <p:nvGraphicFramePr>
          <p:cNvPr id="169" name=""/>
          <p:cNvGraphicFramePr/>
          <p:nvPr/>
        </p:nvGraphicFramePr>
        <p:xfrm>
          <a:off x="540000" y="3600000"/>
          <a:ext cx="9359640" cy="3267720"/>
        </p:xfrm>
        <a:graphic>
          <a:graphicData uri="http://schemas.openxmlformats.org/drawingml/2006/table">
            <a:tbl>
              <a:tblPr/>
              <a:tblGrid>
                <a:gridCol w="4679280"/>
                <a:gridCol w="4680720"/>
              </a:tblGrid>
              <a:tr h="768240">
                <a:tc>
                  <a:txBody>
                    <a:bodyPr lIns="36000" rIns="36000" anchor="t">
                      <a:noAutofit/>
                    </a:bodyPr>
                    <a:p>
                      <a:pPr>
                        <a:lnSpc>
                          <a:spcPct val="100000"/>
                        </a:lnSpc>
                      </a:pPr>
                      <a:r>
                        <a:rPr b="0" lang="en-MW" sz="1800" spc="-1" strike="noStrike">
                          <a:solidFill>
                            <a:srgbClr val="ffffff"/>
                          </a:solidFill>
                          <a:latin typeface="Arial"/>
                        </a:rPr>
                        <a:t>Potential Role of NRENs</a:t>
                      </a:r>
                      <a:endParaRPr b="0" lang="en-MW" sz="1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6b5e9b"/>
                    </a:solidFill>
                  </a:tcPr>
                </a:tc>
                <a:tc>
                  <a:txBody>
                    <a:bodyPr lIns="36000" rIns="36000" anchor="t">
                      <a:noAutofit/>
                    </a:bodyPr>
                    <a:p>
                      <a:pPr>
                        <a:lnSpc>
                          <a:spcPct val="100000"/>
                        </a:lnSpc>
                      </a:pPr>
                      <a:r>
                        <a:rPr b="0" lang="en-MW" sz="1800" spc="-1" strike="noStrike">
                          <a:solidFill>
                            <a:srgbClr val="ffffff"/>
                          </a:solidFill>
                          <a:latin typeface="Arial"/>
                        </a:rPr>
                        <a:t>Role of Regional Research and Education Networks</a:t>
                      </a:r>
                      <a:endParaRPr b="0" lang="en-MW" sz="1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6b5e9b"/>
                    </a:solidFill>
                  </a:tcPr>
                </a:tc>
              </a:tr>
              <a:tr h="1801080">
                <a:tc>
                  <a:txBody>
                    <a:bodyPr lIns="36000" rIns="36000" anchor="t">
                      <a:noAutofit/>
                    </a:bodyPr>
                    <a:p>
                      <a:pPr>
                        <a:lnSpc>
                          <a:spcPct val="100000"/>
                        </a:lnSpc>
                      </a:pPr>
                      <a:endParaRPr b="0" lang="en-MW" sz="1800" spc="-1" strike="noStrike">
                        <a:solidFill>
                          <a:srgbClr val="000000"/>
                        </a:solidFill>
                        <a:latin typeface="Arial"/>
                      </a:endParaRPr>
                    </a:p>
                    <a:p>
                      <a:pPr marL="72000" indent="-216000">
                        <a:lnSpc>
                          <a:spcPct val="100000"/>
                        </a:lnSpc>
                        <a:spcBef>
                          <a:spcPts val="567"/>
                        </a:spcBef>
                        <a:spcAft>
                          <a:spcPts val="567"/>
                        </a:spcAft>
                        <a:buClr>
                          <a:srgbClr val="000000"/>
                        </a:buClr>
                        <a:buSzPct val="45000"/>
                        <a:buFont typeface="Wingdings" charset="2"/>
                        <a:buChar char=""/>
                      </a:pPr>
                      <a:r>
                        <a:rPr b="0" lang="en-MW" sz="1800" spc="-1" strike="noStrike">
                          <a:solidFill>
                            <a:srgbClr val="000000"/>
                          </a:solidFill>
                          <a:latin typeface="Arial"/>
                          <a:ea typeface="PingFang SC"/>
                        </a:rPr>
                        <a:t>Run AI hackathons</a:t>
                      </a:r>
                      <a:endParaRPr b="0" lang="en-MW" sz="1800" spc="-1" strike="noStrike">
                        <a:solidFill>
                          <a:srgbClr val="000000"/>
                        </a:solidFill>
                        <a:latin typeface="Arial"/>
                      </a:endParaRPr>
                    </a:p>
                    <a:p>
                      <a:pPr marL="72000" indent="-216000">
                        <a:lnSpc>
                          <a:spcPct val="100000"/>
                        </a:lnSpc>
                        <a:spcBef>
                          <a:spcPts val="567"/>
                        </a:spcBef>
                        <a:spcAft>
                          <a:spcPts val="567"/>
                        </a:spcAft>
                        <a:buClr>
                          <a:srgbClr val="000000"/>
                        </a:buClr>
                        <a:buSzPct val="45000"/>
                        <a:buFont typeface="Wingdings" charset="2"/>
                        <a:buChar char=""/>
                      </a:pPr>
                      <a:r>
                        <a:rPr b="0" lang="en-MW" sz="1800" spc="-1" strike="noStrike">
                          <a:solidFill>
                            <a:srgbClr val="000000"/>
                          </a:solidFill>
                          <a:latin typeface="Arial"/>
                          <a:ea typeface="PingFang SC"/>
                        </a:rPr>
                        <a:t>Offer cloud credits and mentorship to student and faculty start-ups building African-language models</a:t>
                      </a:r>
                      <a:endParaRPr b="0" lang="en-MW" sz="1800" spc="-1" strike="noStrike">
                        <a:solidFill>
                          <a:srgbClr val="000000"/>
                        </a:solidFill>
                        <a:latin typeface="Arial"/>
                      </a:endParaRPr>
                    </a:p>
                    <a:p>
                      <a:pPr marL="72000" indent="-216000">
                        <a:lnSpc>
                          <a:spcPct val="100000"/>
                        </a:lnSpc>
                        <a:spcBef>
                          <a:spcPts val="567"/>
                        </a:spcBef>
                        <a:spcAft>
                          <a:spcPts val="567"/>
                        </a:spcAft>
                        <a:buClr>
                          <a:srgbClr val="000000"/>
                        </a:buClr>
                        <a:buSzPct val="45000"/>
                        <a:buFont typeface="Wingdings" charset="2"/>
                        <a:buChar char=""/>
                      </a:pPr>
                      <a:r>
                        <a:rPr b="0" lang="en-MW" sz="1800" spc="-1" strike="noStrike">
                          <a:solidFill>
                            <a:srgbClr val="000000"/>
                          </a:solidFill>
                          <a:latin typeface="Arial"/>
                          <a:ea typeface="PingFang SC"/>
                        </a:rPr>
                        <a:t>Support collaborative AI research projects linking universities, ministries, and local industry</a:t>
                      </a:r>
                      <a:endParaRPr b="0" lang="en-MW" sz="1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nSpc>
                          <a:spcPct val="100000"/>
                        </a:lnSpc>
                      </a:pPr>
                      <a:endParaRPr b="0" lang="en-MW" sz="1800" spc="-1" strike="noStrike">
                        <a:solidFill>
                          <a:srgbClr val="000000"/>
                        </a:solidFill>
                        <a:latin typeface="Arial"/>
                      </a:endParaRPr>
                    </a:p>
                    <a:p>
                      <a:pPr marL="72000" indent="-216000">
                        <a:lnSpc>
                          <a:spcPct val="100000"/>
                        </a:lnSpc>
                        <a:spcBef>
                          <a:spcPts val="567"/>
                        </a:spcBef>
                        <a:spcAft>
                          <a:spcPts val="567"/>
                        </a:spcAft>
                        <a:buClr>
                          <a:srgbClr val="000000"/>
                        </a:buClr>
                        <a:buSzPct val="45000"/>
                        <a:buFont typeface="Wingdings" charset="2"/>
                        <a:buChar char=""/>
                      </a:pPr>
                      <a:r>
                        <a:rPr b="0" lang="en-MW" sz="1800" spc="-1" strike="noStrike">
                          <a:solidFill>
                            <a:srgbClr val="000000"/>
                          </a:solidFill>
                          <a:latin typeface="Arial"/>
                        </a:rPr>
                        <a:t>Establish regional challenge-driven research platforms on shared HPC and dataset infrastructure</a:t>
                      </a:r>
                      <a:endParaRPr b="0" lang="en-MW" sz="1800" spc="-1" strike="noStrike">
                        <a:solidFill>
                          <a:srgbClr val="000000"/>
                        </a:solidFill>
                        <a:latin typeface="Arial"/>
                      </a:endParaRPr>
                    </a:p>
                    <a:p>
                      <a:pPr marL="72000" indent="-216000">
                        <a:lnSpc>
                          <a:spcPct val="100000"/>
                        </a:lnSpc>
                        <a:spcBef>
                          <a:spcPts val="567"/>
                        </a:spcBef>
                        <a:spcAft>
                          <a:spcPts val="567"/>
                        </a:spcAft>
                        <a:buClr>
                          <a:srgbClr val="000000"/>
                        </a:buClr>
                        <a:buSzPct val="45000"/>
                        <a:buFont typeface="Wingdings" charset="2"/>
                        <a:buChar char=""/>
                      </a:pPr>
                      <a:r>
                        <a:rPr b="0" lang="en-MW" sz="1800" spc="-1" strike="noStrike">
                          <a:solidFill>
                            <a:srgbClr val="000000"/>
                          </a:solidFill>
                          <a:latin typeface="Arial"/>
                        </a:rPr>
                        <a:t>Curate and publish regional research outputs and policy briefs feeding AU AI Strategy updates</a:t>
                      </a:r>
                      <a:endParaRPr b="0" lang="en-MW" sz="1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r>
            </a:tbl>
          </a:graphicData>
        </a:graphic>
      </p:graphicFrame>
      <p:pic>
        <p:nvPicPr>
          <p:cNvPr id="170" name="Picture 21" descr=""/>
          <p:cNvPicPr/>
          <p:nvPr/>
        </p:nvPicPr>
        <p:blipFill>
          <a:blip r:embed="rId1"/>
          <a:stretch/>
        </p:blipFill>
        <p:spPr>
          <a:xfrm>
            <a:off x="9180000" y="7200000"/>
            <a:ext cx="824760" cy="234360"/>
          </a:xfrm>
          <a:prstGeom prst="rect">
            <a:avLst/>
          </a:prstGeom>
          <a:ln w="0">
            <a:noFill/>
          </a:ln>
        </p:spPr>
      </p:pic>
      <p:sp>
        <p:nvSpPr>
          <p:cNvPr id="171" name=""/>
          <p:cNvSpPr/>
          <p:nvPr/>
        </p:nvSpPr>
        <p:spPr>
          <a:xfrm>
            <a:off x="5400000" y="180000"/>
            <a:ext cx="4498200" cy="1078200"/>
          </a:xfrm>
          <a:prstGeom prst="rect">
            <a:avLst/>
          </a:prstGeom>
          <a:noFill/>
          <a:ln w="0">
            <a:noFill/>
          </a:ln>
        </p:spPr>
        <p:style>
          <a:lnRef idx="0"/>
          <a:fillRef idx="0"/>
          <a:effectRef idx="0"/>
          <a:fontRef idx="minor"/>
        </p:style>
        <p:txBody>
          <a:bodyPr lIns="90000" rIns="90000" tIns="45000" bIns="45000" anchor="t">
            <a:noAutofit/>
          </a:bodyPr>
          <a:p>
            <a:pPr algn="r">
              <a:lnSpc>
                <a:spcPct val="100000"/>
              </a:lnSpc>
            </a:pPr>
            <a:r>
              <a:rPr b="0" lang="en-MW" sz="3000" spc="-1" strike="noStrike">
                <a:solidFill>
                  <a:srgbClr val="000000"/>
                </a:solidFill>
                <a:latin typeface="Arial"/>
                <a:ea typeface="DejaVu Sans"/>
              </a:rPr>
              <a:t>L4 – Creation and Innovation</a:t>
            </a:r>
            <a:endParaRPr b="0" lang="en-MW" sz="3000" spc="-1" strike="noStrike">
              <a:solidFill>
                <a:srgbClr val="000000"/>
              </a:solidFill>
              <a:latin typeface="Arial"/>
            </a:endParaRPr>
          </a:p>
        </p:txBody>
      </p:sp>
      <p:pic>
        <p:nvPicPr>
          <p:cNvPr id="172" name="" descr=""/>
          <p:cNvPicPr/>
          <p:nvPr/>
        </p:nvPicPr>
        <p:blipFill>
          <a:blip r:embed="rId2"/>
          <a:stretch/>
        </p:blipFill>
        <p:spPr>
          <a:xfrm>
            <a:off x="3852000" y="713520"/>
            <a:ext cx="2699640" cy="2699640"/>
          </a:xfrm>
          <a:prstGeom prst="rect">
            <a:avLst/>
          </a:prstGeom>
          <a:ln w="0">
            <a:noFill/>
          </a:ln>
        </p:spPr>
      </p:pic>
    </p:spTree>
  </p:cSld>
  <mc:AlternateContent>
    <mc:Choice Requires="p14">
      <p:transition spd="slow" p14:dur="2000"/>
    </mc:Choice>
    <mc:Fallback>
      <p:transition spd="slow"/>
    </mc:Fallback>
  </mc:AlternateContent>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3" name=""/>
          <p:cNvSpPr/>
          <p:nvPr/>
        </p:nvSpPr>
        <p:spPr>
          <a:xfrm>
            <a:off x="-180000" y="-216000"/>
            <a:ext cx="10436760" cy="2300040"/>
          </a:xfrm>
          <a:prstGeom prst="rect">
            <a:avLst/>
          </a:prstGeom>
          <a:solidFill>
            <a:srgbClr val="ea7500"/>
          </a:solidFill>
          <a:ln w="0">
            <a:noFill/>
          </a:ln>
        </p:spPr>
        <p:style>
          <a:lnRef idx="0"/>
          <a:fillRef idx="0"/>
          <a:effectRef idx="0"/>
          <a:fontRef idx="minor"/>
        </p:style>
        <p:txBody>
          <a:bodyPr lIns="90000" rIns="90000" tIns="45000" bIns="45000" anchor="ctr">
            <a:noAutofit/>
          </a:bodyPr>
          <a:p>
            <a:pPr>
              <a:lnSpc>
                <a:spcPct val="100000"/>
              </a:lnSpc>
            </a:pPr>
            <a:endParaRPr b="0" lang="en-MW" sz="1800" spc="-1" strike="noStrike">
              <a:solidFill>
                <a:srgbClr val="ffffff"/>
              </a:solidFill>
              <a:latin typeface="Arial"/>
              <a:ea typeface="DejaVu Sans"/>
            </a:endParaRPr>
          </a:p>
        </p:txBody>
      </p:sp>
      <p:sp>
        <p:nvSpPr>
          <p:cNvPr id="174" name=""/>
          <p:cNvSpPr/>
          <p:nvPr/>
        </p:nvSpPr>
        <p:spPr>
          <a:xfrm>
            <a:off x="180000" y="180000"/>
            <a:ext cx="4854600" cy="1616040"/>
          </a:xfrm>
          <a:prstGeom prst="rect">
            <a:avLst/>
          </a:prstGeom>
          <a:noFill/>
          <a:ln w="0">
            <a:noFill/>
          </a:ln>
        </p:spPr>
        <p:style>
          <a:lnRef idx="0"/>
          <a:fillRef idx="0"/>
          <a:effectRef idx="0"/>
          <a:fontRef idx="minor"/>
        </p:style>
        <p:txBody>
          <a:bodyPr lIns="90000" rIns="90000" tIns="45000" bIns="45000" anchor="t">
            <a:noAutofit/>
          </a:bodyPr>
          <a:p>
            <a:pPr>
              <a:lnSpc>
                <a:spcPct val="100000"/>
              </a:lnSpc>
            </a:pPr>
            <a:r>
              <a:rPr b="1" lang="en-MW" sz="3000" spc="-1" strike="noStrike">
                <a:solidFill>
                  <a:srgbClr val="ffffff"/>
                </a:solidFill>
                <a:latin typeface="Arial"/>
                <a:ea typeface="DejaVu Sans"/>
              </a:rPr>
              <a:t>AU AI Strategy aligned to HE-AI Model</a:t>
            </a:r>
            <a:endParaRPr b="0" lang="en-MW" sz="3000" spc="-1" strike="noStrike">
              <a:solidFill>
                <a:srgbClr val="000000"/>
              </a:solidFill>
              <a:latin typeface="Arial"/>
            </a:endParaRPr>
          </a:p>
          <a:p>
            <a:pPr>
              <a:lnSpc>
                <a:spcPct val="100000"/>
              </a:lnSpc>
            </a:pPr>
            <a:endParaRPr b="0" lang="en-MW" sz="3000" spc="-1" strike="noStrike">
              <a:solidFill>
                <a:srgbClr val="000000"/>
              </a:solidFill>
              <a:latin typeface="Arial"/>
            </a:endParaRPr>
          </a:p>
          <a:p>
            <a:pPr>
              <a:lnSpc>
                <a:spcPct val="100000"/>
              </a:lnSpc>
            </a:pPr>
            <a:endParaRPr b="0" lang="en-MW" sz="3000" spc="-1" strike="noStrike">
              <a:solidFill>
                <a:srgbClr val="000000"/>
              </a:solidFill>
              <a:latin typeface="Arial"/>
            </a:endParaRPr>
          </a:p>
        </p:txBody>
      </p:sp>
      <p:sp>
        <p:nvSpPr>
          <p:cNvPr id="175" name=""/>
          <p:cNvSpPr/>
          <p:nvPr/>
        </p:nvSpPr>
        <p:spPr>
          <a:xfrm>
            <a:off x="5400000" y="180000"/>
            <a:ext cx="4498200" cy="1078200"/>
          </a:xfrm>
          <a:prstGeom prst="rect">
            <a:avLst/>
          </a:prstGeom>
          <a:noFill/>
          <a:ln w="0">
            <a:noFill/>
          </a:ln>
        </p:spPr>
        <p:style>
          <a:lnRef idx="0"/>
          <a:fillRef idx="0"/>
          <a:effectRef idx="0"/>
          <a:fontRef idx="minor"/>
        </p:style>
        <p:txBody>
          <a:bodyPr lIns="90000" rIns="90000" tIns="45000" bIns="45000" anchor="t">
            <a:noAutofit/>
          </a:bodyPr>
          <a:p>
            <a:pPr algn="r">
              <a:lnSpc>
                <a:spcPct val="100000"/>
              </a:lnSpc>
            </a:pPr>
            <a:r>
              <a:rPr b="0" lang="en-MW" sz="3000" spc="-1" strike="noStrike">
                <a:solidFill>
                  <a:srgbClr val="000000"/>
                </a:solidFill>
                <a:latin typeface="Arial"/>
                <a:ea typeface="DejaVu Sans"/>
              </a:rPr>
              <a:t>L5 – Responsible Deployment &amp; Operational Impact (Ethics Gate)</a:t>
            </a:r>
            <a:endParaRPr b="0" lang="en-MW" sz="3000" spc="-1" strike="noStrike">
              <a:solidFill>
                <a:srgbClr val="000000"/>
              </a:solidFill>
              <a:latin typeface="Arial"/>
            </a:endParaRPr>
          </a:p>
        </p:txBody>
      </p:sp>
      <p:graphicFrame>
        <p:nvGraphicFramePr>
          <p:cNvPr id="176" name=""/>
          <p:cNvGraphicFramePr/>
          <p:nvPr/>
        </p:nvGraphicFramePr>
        <p:xfrm>
          <a:off x="540000" y="3600000"/>
          <a:ext cx="9359640" cy="3163680"/>
        </p:xfrm>
        <a:graphic>
          <a:graphicData uri="http://schemas.openxmlformats.org/drawingml/2006/table">
            <a:tbl>
              <a:tblPr/>
              <a:tblGrid>
                <a:gridCol w="4679280"/>
                <a:gridCol w="4680720"/>
              </a:tblGrid>
              <a:tr h="768240">
                <a:tc>
                  <a:txBody>
                    <a:bodyPr lIns="36000" rIns="36000" anchor="t">
                      <a:noAutofit/>
                    </a:bodyPr>
                    <a:p>
                      <a:pPr>
                        <a:lnSpc>
                          <a:spcPct val="100000"/>
                        </a:lnSpc>
                      </a:pPr>
                      <a:r>
                        <a:rPr b="0" lang="en-MW" sz="1800" spc="-1" strike="noStrike">
                          <a:solidFill>
                            <a:srgbClr val="ffffff"/>
                          </a:solidFill>
                          <a:latin typeface="Arial"/>
                        </a:rPr>
                        <a:t>Relevant AU Strategy Action Lines</a:t>
                      </a:r>
                      <a:endParaRPr b="0" lang="en-MW" sz="1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860d"/>
                    </a:solidFill>
                  </a:tcPr>
                </a:tc>
                <a:tc>
                  <a:txBody>
                    <a:bodyPr lIns="36000" rIns="36000" anchor="t">
                      <a:noAutofit/>
                    </a:bodyPr>
                    <a:p>
                      <a:pPr>
                        <a:lnSpc>
                          <a:spcPct val="100000"/>
                        </a:lnSpc>
                      </a:pPr>
                      <a:r>
                        <a:rPr b="0" lang="en-MW" sz="1800" spc="-1" strike="noStrike">
                          <a:solidFill>
                            <a:srgbClr val="ffffff"/>
                          </a:solidFill>
                          <a:latin typeface="Arial"/>
                        </a:rPr>
                        <a:t>Explanation of Fit</a:t>
                      </a:r>
                      <a:endParaRPr b="0" lang="en-MW" sz="1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860d"/>
                    </a:solidFill>
                  </a:tcPr>
                </a:tc>
              </a:tr>
              <a:tr h="1801080">
                <a:tc>
                  <a:txBody>
                    <a:bodyPr lIns="36000" rIns="36000" anchor="t">
                      <a:noAutofit/>
                    </a:bodyPr>
                    <a:p>
                      <a:pPr>
                        <a:lnSpc>
                          <a:spcPct val="100000"/>
                        </a:lnSpc>
                      </a:pPr>
                      <a:endParaRPr b="0" lang="en-MW" sz="1800" spc="-1" strike="noStrike">
                        <a:solidFill>
                          <a:srgbClr val="000000"/>
                        </a:solidFill>
                        <a:latin typeface="Arial"/>
                      </a:endParaRPr>
                    </a:p>
                    <a:p>
                      <a:pPr>
                        <a:lnSpc>
                          <a:spcPct val="100000"/>
                        </a:lnSpc>
                      </a:pPr>
                      <a:r>
                        <a:rPr b="0" lang="en-MW" sz="1800" spc="-1" strike="noStrike">
                          <a:solidFill>
                            <a:srgbClr val="000000"/>
                          </a:solidFill>
                          <a:latin typeface="Arial"/>
                        </a:rPr>
                        <a:t>1. AI governance systems (operationalisation of laws).</a:t>
                      </a:r>
                      <a:endParaRPr b="0" lang="en-MW" sz="1800" spc="-1" strike="noStrike">
                        <a:solidFill>
                          <a:srgbClr val="000000"/>
                        </a:solidFill>
                        <a:latin typeface="Arial"/>
                      </a:endParaRPr>
                    </a:p>
                    <a:p>
                      <a:pPr>
                        <a:lnSpc>
                          <a:spcPct val="100000"/>
                        </a:lnSpc>
                      </a:pPr>
                      <a:endParaRPr b="0" lang="en-MW" sz="1800" spc="-1" strike="noStrike">
                        <a:solidFill>
                          <a:srgbClr val="000000"/>
                        </a:solidFill>
                        <a:latin typeface="Arial"/>
                      </a:endParaRPr>
                    </a:p>
                    <a:p>
                      <a:pPr>
                        <a:lnSpc>
                          <a:spcPct val="100000"/>
                        </a:lnSpc>
                      </a:pPr>
                      <a:r>
                        <a:rPr b="0" lang="en-MW" sz="1800" spc="-1" strike="noStrike">
                          <a:solidFill>
                            <a:srgbClr val="000000"/>
                          </a:solidFill>
                          <a:latin typeface="Arial"/>
                        </a:rPr>
                        <a:t>8. Ethical principles respecting human rights, dignity, and inclusion.</a:t>
                      </a:r>
                      <a:endParaRPr b="0" lang="en-MW" sz="1800" spc="-1" strike="noStrike">
                        <a:solidFill>
                          <a:srgbClr val="000000"/>
                        </a:solidFill>
                        <a:latin typeface="Arial"/>
                      </a:endParaRPr>
                    </a:p>
                    <a:p>
                      <a:pPr>
                        <a:lnSpc>
                          <a:spcPct val="100000"/>
                        </a:lnSpc>
                      </a:pPr>
                      <a:endParaRPr b="0" lang="en-MW" sz="1800" spc="-1" strike="noStrike">
                        <a:solidFill>
                          <a:srgbClr val="000000"/>
                        </a:solidFill>
                        <a:latin typeface="Arial"/>
                      </a:endParaRPr>
                    </a:p>
                    <a:p>
                      <a:pPr>
                        <a:lnSpc>
                          <a:spcPct val="100000"/>
                        </a:lnSpc>
                      </a:pPr>
                      <a:r>
                        <a:rPr b="0" lang="en-MW" sz="1800" spc="-1" strike="noStrike">
                          <a:solidFill>
                            <a:srgbClr val="000000"/>
                          </a:solidFill>
                          <a:latin typeface="Arial"/>
                        </a:rPr>
                        <a:t>9. Technical standards for safety and security.</a:t>
                      </a:r>
                      <a:endParaRPr b="0" lang="en-MW" sz="1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nSpc>
                          <a:spcPct val="100000"/>
                        </a:lnSpc>
                      </a:pPr>
                      <a:endParaRPr b="0" lang="en-MW" sz="1800" spc="-1" strike="noStrike">
                        <a:solidFill>
                          <a:srgbClr val="000000"/>
                        </a:solidFill>
                        <a:latin typeface="Arial"/>
                      </a:endParaRPr>
                    </a:p>
                    <a:p>
                      <a:pPr>
                        <a:lnSpc>
                          <a:spcPct val="100000"/>
                        </a:lnSpc>
                      </a:pPr>
                      <a:r>
                        <a:rPr b="0" lang="en-MW" sz="1800" spc="-1" strike="noStrike">
                          <a:solidFill>
                            <a:srgbClr val="000000"/>
                          </a:solidFill>
                          <a:latin typeface="Arial"/>
                        </a:rPr>
                        <a:t>Level 5 is the compliance checkpoint, where governance, ethics, and standards must be in place before scale.</a:t>
                      </a:r>
                      <a:endParaRPr b="0" lang="en-MW" sz="1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r>
            </a:tbl>
          </a:graphicData>
        </a:graphic>
      </p:graphicFrame>
      <p:pic>
        <p:nvPicPr>
          <p:cNvPr id="177" name="" descr=""/>
          <p:cNvPicPr/>
          <p:nvPr/>
        </p:nvPicPr>
        <p:blipFill>
          <a:blip r:embed="rId1"/>
          <a:stretch/>
        </p:blipFill>
        <p:spPr>
          <a:xfrm>
            <a:off x="3858120" y="761400"/>
            <a:ext cx="2693520" cy="2693520"/>
          </a:xfrm>
          <a:prstGeom prst="rect">
            <a:avLst/>
          </a:prstGeom>
          <a:ln w="0">
            <a:noFill/>
          </a:ln>
        </p:spPr>
      </p:pic>
      <p:pic>
        <p:nvPicPr>
          <p:cNvPr id="178" name="Picture 5" descr=""/>
          <p:cNvPicPr/>
          <p:nvPr/>
        </p:nvPicPr>
        <p:blipFill>
          <a:blip r:embed="rId2"/>
          <a:stretch/>
        </p:blipFill>
        <p:spPr>
          <a:xfrm>
            <a:off x="9180000" y="7200000"/>
            <a:ext cx="824760" cy="234360"/>
          </a:xfrm>
          <a:prstGeom prst="rect">
            <a:avLst/>
          </a:prstGeom>
          <a:ln w="0">
            <a:noFill/>
          </a:ln>
        </p:spPr>
      </p:pic>
    </p:spTree>
  </p:cSld>
  <mc:AlternateContent>
    <mc:Choice Requires="p14">
      <p:transition spd="slow" p14:dur="2000"/>
    </mc:Choice>
    <mc:Fallback>
      <p:transition spd="slow"/>
    </mc:Fallback>
  </mc:AlternateContent>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9" name=""/>
          <p:cNvSpPr/>
          <p:nvPr/>
        </p:nvSpPr>
        <p:spPr>
          <a:xfrm>
            <a:off x="-180000" y="-216000"/>
            <a:ext cx="10436760" cy="2300040"/>
          </a:xfrm>
          <a:prstGeom prst="rect">
            <a:avLst/>
          </a:prstGeom>
          <a:solidFill>
            <a:srgbClr val="6b5e9b"/>
          </a:solidFill>
          <a:ln w="0">
            <a:noFill/>
          </a:ln>
        </p:spPr>
        <p:style>
          <a:lnRef idx="0"/>
          <a:fillRef idx="0"/>
          <a:effectRef idx="0"/>
          <a:fontRef idx="minor"/>
        </p:style>
        <p:txBody>
          <a:bodyPr lIns="90000" rIns="90000" tIns="45000" bIns="45000" anchor="ctr">
            <a:noAutofit/>
          </a:bodyPr>
          <a:p>
            <a:pPr>
              <a:lnSpc>
                <a:spcPct val="100000"/>
              </a:lnSpc>
            </a:pPr>
            <a:endParaRPr b="0" lang="en-MW" sz="1800" spc="-1" strike="noStrike">
              <a:solidFill>
                <a:srgbClr val="ffffff"/>
              </a:solidFill>
              <a:latin typeface="Arial"/>
              <a:ea typeface="DejaVu Sans"/>
            </a:endParaRPr>
          </a:p>
        </p:txBody>
      </p:sp>
      <p:sp>
        <p:nvSpPr>
          <p:cNvPr id="180" name=""/>
          <p:cNvSpPr/>
          <p:nvPr/>
        </p:nvSpPr>
        <p:spPr>
          <a:xfrm>
            <a:off x="180000" y="180000"/>
            <a:ext cx="4854600" cy="1616040"/>
          </a:xfrm>
          <a:prstGeom prst="rect">
            <a:avLst/>
          </a:prstGeom>
          <a:noFill/>
          <a:ln w="0">
            <a:noFill/>
          </a:ln>
        </p:spPr>
        <p:style>
          <a:lnRef idx="0"/>
          <a:fillRef idx="0"/>
          <a:effectRef idx="0"/>
          <a:fontRef idx="minor"/>
        </p:style>
        <p:txBody>
          <a:bodyPr lIns="90000" rIns="90000" tIns="45000" bIns="45000" anchor="t">
            <a:noAutofit/>
          </a:bodyPr>
          <a:p>
            <a:pPr>
              <a:lnSpc>
                <a:spcPct val="100000"/>
              </a:lnSpc>
            </a:pPr>
            <a:r>
              <a:rPr b="1" lang="en-MW" sz="3000" spc="-1" strike="noStrike">
                <a:solidFill>
                  <a:srgbClr val="ffffff"/>
                </a:solidFill>
                <a:latin typeface="Arial"/>
                <a:ea typeface="DejaVu Sans"/>
              </a:rPr>
              <a:t>AU AI Strategy aligned to HE-AI Model</a:t>
            </a:r>
            <a:endParaRPr b="0" lang="en-MW" sz="3000" spc="-1" strike="noStrike">
              <a:solidFill>
                <a:srgbClr val="000000"/>
              </a:solidFill>
              <a:latin typeface="Arial"/>
            </a:endParaRPr>
          </a:p>
          <a:p>
            <a:pPr>
              <a:lnSpc>
                <a:spcPct val="100000"/>
              </a:lnSpc>
            </a:pPr>
            <a:endParaRPr b="0" lang="en-MW" sz="3000" spc="-1" strike="noStrike">
              <a:solidFill>
                <a:srgbClr val="000000"/>
              </a:solidFill>
              <a:latin typeface="Arial"/>
            </a:endParaRPr>
          </a:p>
          <a:p>
            <a:pPr>
              <a:lnSpc>
                <a:spcPct val="100000"/>
              </a:lnSpc>
            </a:pPr>
            <a:endParaRPr b="0" lang="en-MW" sz="3000" spc="-1" strike="noStrike">
              <a:solidFill>
                <a:srgbClr val="000000"/>
              </a:solidFill>
              <a:latin typeface="Arial"/>
            </a:endParaRPr>
          </a:p>
        </p:txBody>
      </p:sp>
      <p:graphicFrame>
        <p:nvGraphicFramePr>
          <p:cNvPr id="181" name=""/>
          <p:cNvGraphicFramePr/>
          <p:nvPr/>
        </p:nvGraphicFramePr>
        <p:xfrm>
          <a:off x="540000" y="3600000"/>
          <a:ext cx="9359640" cy="2867760"/>
        </p:xfrm>
        <a:graphic>
          <a:graphicData uri="http://schemas.openxmlformats.org/drawingml/2006/table">
            <a:tbl>
              <a:tblPr/>
              <a:tblGrid>
                <a:gridCol w="4679280"/>
                <a:gridCol w="4680720"/>
              </a:tblGrid>
              <a:tr h="768240">
                <a:tc>
                  <a:txBody>
                    <a:bodyPr lIns="36000" rIns="36000" anchor="t">
                      <a:noAutofit/>
                    </a:bodyPr>
                    <a:p>
                      <a:pPr>
                        <a:lnSpc>
                          <a:spcPct val="100000"/>
                        </a:lnSpc>
                      </a:pPr>
                      <a:r>
                        <a:rPr b="0" lang="en-MW" sz="1800" spc="-1" strike="noStrike">
                          <a:solidFill>
                            <a:srgbClr val="ffffff"/>
                          </a:solidFill>
                          <a:latin typeface="Arial"/>
                        </a:rPr>
                        <a:t>Potential Role of NRENs</a:t>
                      </a:r>
                      <a:endParaRPr b="0" lang="en-MW" sz="1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6b5e9b"/>
                    </a:solidFill>
                  </a:tcPr>
                </a:tc>
                <a:tc>
                  <a:txBody>
                    <a:bodyPr lIns="36000" rIns="36000" anchor="t">
                      <a:noAutofit/>
                    </a:bodyPr>
                    <a:p>
                      <a:pPr>
                        <a:lnSpc>
                          <a:spcPct val="100000"/>
                        </a:lnSpc>
                      </a:pPr>
                      <a:r>
                        <a:rPr b="0" lang="en-MW" sz="1800" spc="-1" strike="noStrike">
                          <a:solidFill>
                            <a:srgbClr val="ffffff"/>
                          </a:solidFill>
                          <a:latin typeface="Arial"/>
                        </a:rPr>
                        <a:t>Role of Regional Research and Education Networks</a:t>
                      </a:r>
                      <a:endParaRPr b="0" lang="en-MW" sz="1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6b5e9b"/>
                    </a:solidFill>
                  </a:tcPr>
                </a:tc>
              </a:tr>
              <a:tr h="1801080">
                <a:tc>
                  <a:txBody>
                    <a:bodyPr lIns="36000" rIns="36000" anchor="t">
                      <a:noAutofit/>
                    </a:bodyPr>
                    <a:p>
                      <a:pPr>
                        <a:lnSpc>
                          <a:spcPct val="100000"/>
                        </a:lnSpc>
                      </a:pPr>
                      <a:endParaRPr b="0" lang="en-MW" sz="1800" spc="-1" strike="noStrike">
                        <a:solidFill>
                          <a:srgbClr val="000000"/>
                        </a:solidFill>
                        <a:latin typeface="Arial"/>
                      </a:endParaRPr>
                    </a:p>
                    <a:p>
                      <a:pPr marL="72000" indent="-216000">
                        <a:lnSpc>
                          <a:spcPct val="100000"/>
                        </a:lnSpc>
                        <a:spcBef>
                          <a:spcPts val="567"/>
                        </a:spcBef>
                        <a:spcAft>
                          <a:spcPts val="567"/>
                        </a:spcAft>
                        <a:buClr>
                          <a:srgbClr val="000000"/>
                        </a:buClr>
                        <a:buSzPct val="45000"/>
                        <a:buFont typeface="Wingdings" charset="2"/>
                        <a:buChar char=""/>
                      </a:pPr>
                      <a:r>
                        <a:rPr b="0" lang="en-MW" sz="1800" spc="-1" strike="noStrike">
                          <a:solidFill>
                            <a:srgbClr val="000000"/>
                          </a:solidFill>
                          <a:latin typeface="Arial"/>
                          <a:ea typeface="PingFang SC"/>
                        </a:rPr>
                        <a:t>Host accredited AI audit and red-team laboratories in partnership with national universities</a:t>
                      </a:r>
                      <a:endParaRPr b="0" lang="en-MW" sz="1800" spc="-1" strike="noStrike">
                        <a:solidFill>
                          <a:srgbClr val="000000"/>
                        </a:solidFill>
                        <a:latin typeface="Arial"/>
                      </a:endParaRPr>
                    </a:p>
                    <a:p>
                      <a:pPr marL="72000" indent="-216000">
                        <a:lnSpc>
                          <a:spcPct val="100000"/>
                        </a:lnSpc>
                        <a:spcBef>
                          <a:spcPts val="567"/>
                        </a:spcBef>
                        <a:spcAft>
                          <a:spcPts val="567"/>
                        </a:spcAft>
                        <a:buClr>
                          <a:srgbClr val="000000"/>
                        </a:buClr>
                        <a:buSzPct val="45000"/>
                        <a:buFont typeface="Wingdings" charset="2"/>
                        <a:buChar char=""/>
                      </a:pPr>
                      <a:r>
                        <a:rPr b="0" lang="en-MW" sz="1800" spc="-1" strike="noStrike">
                          <a:solidFill>
                            <a:srgbClr val="000000"/>
                          </a:solidFill>
                          <a:latin typeface="Arial"/>
                          <a:ea typeface="PingFang SC"/>
                        </a:rPr>
                        <a:t>Provide testing environments for fairness, bias, and human-rights compliance before national rollout</a:t>
                      </a:r>
                      <a:endParaRPr b="0" lang="en-MW" sz="1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nSpc>
                          <a:spcPct val="100000"/>
                        </a:lnSpc>
                      </a:pPr>
                      <a:endParaRPr b="0" lang="en-MW" sz="1800" spc="-1" strike="noStrike">
                        <a:solidFill>
                          <a:srgbClr val="000000"/>
                        </a:solidFill>
                        <a:latin typeface="Arial"/>
                      </a:endParaRPr>
                    </a:p>
                    <a:p>
                      <a:pPr marL="72000" indent="-216000">
                        <a:lnSpc>
                          <a:spcPct val="100000"/>
                        </a:lnSpc>
                        <a:spcBef>
                          <a:spcPts val="567"/>
                        </a:spcBef>
                        <a:spcAft>
                          <a:spcPts val="567"/>
                        </a:spcAft>
                        <a:buClr>
                          <a:srgbClr val="000000"/>
                        </a:buClr>
                        <a:buSzPct val="45000"/>
                        <a:buFont typeface="Wingdings" charset="2"/>
                        <a:buChar char=""/>
                      </a:pPr>
                      <a:r>
                        <a:rPr b="0" lang="en-MW" sz="1800" spc="-1" strike="noStrike">
                          <a:solidFill>
                            <a:srgbClr val="000000"/>
                          </a:solidFill>
                          <a:latin typeface="Arial"/>
                        </a:rPr>
                        <a:t>Operate regional audit exchanges, offering Level-5 “compliance-as-a-service” for Member States</a:t>
                      </a:r>
                      <a:endParaRPr b="0" lang="en-MW" sz="1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r>
            </a:tbl>
          </a:graphicData>
        </a:graphic>
      </p:graphicFrame>
      <p:pic>
        <p:nvPicPr>
          <p:cNvPr id="182" name="Picture 22" descr=""/>
          <p:cNvPicPr/>
          <p:nvPr/>
        </p:nvPicPr>
        <p:blipFill>
          <a:blip r:embed="rId1"/>
          <a:stretch/>
        </p:blipFill>
        <p:spPr>
          <a:xfrm>
            <a:off x="9180000" y="7200000"/>
            <a:ext cx="824760" cy="234360"/>
          </a:xfrm>
          <a:prstGeom prst="rect">
            <a:avLst/>
          </a:prstGeom>
          <a:ln w="0">
            <a:noFill/>
          </a:ln>
        </p:spPr>
      </p:pic>
      <p:sp>
        <p:nvSpPr>
          <p:cNvPr id="183" name=""/>
          <p:cNvSpPr/>
          <p:nvPr/>
        </p:nvSpPr>
        <p:spPr>
          <a:xfrm>
            <a:off x="5400000" y="75240"/>
            <a:ext cx="4498200" cy="1078200"/>
          </a:xfrm>
          <a:prstGeom prst="rect">
            <a:avLst/>
          </a:prstGeom>
          <a:noFill/>
          <a:ln w="0">
            <a:noFill/>
          </a:ln>
        </p:spPr>
        <p:style>
          <a:lnRef idx="0"/>
          <a:fillRef idx="0"/>
          <a:effectRef idx="0"/>
          <a:fontRef idx="minor"/>
        </p:style>
        <p:txBody>
          <a:bodyPr lIns="90000" rIns="90000" tIns="45000" bIns="45000" anchor="t">
            <a:noAutofit/>
          </a:bodyPr>
          <a:p>
            <a:pPr algn="r">
              <a:lnSpc>
                <a:spcPct val="100000"/>
              </a:lnSpc>
            </a:pPr>
            <a:r>
              <a:rPr b="0" lang="en-MW" sz="3000" spc="-1" strike="noStrike">
                <a:solidFill>
                  <a:srgbClr val="000000"/>
                </a:solidFill>
                <a:latin typeface="Arial"/>
                <a:ea typeface="DejaVu Sans"/>
              </a:rPr>
              <a:t>L5 – Responsible Deployment &amp; Operational Impact (Ethics Gate)</a:t>
            </a:r>
            <a:endParaRPr b="0" lang="en-MW" sz="3000" spc="-1" strike="noStrike">
              <a:solidFill>
                <a:srgbClr val="000000"/>
              </a:solidFill>
              <a:latin typeface="Arial"/>
            </a:endParaRPr>
          </a:p>
        </p:txBody>
      </p:sp>
      <p:pic>
        <p:nvPicPr>
          <p:cNvPr id="184" name="" descr=""/>
          <p:cNvPicPr/>
          <p:nvPr/>
        </p:nvPicPr>
        <p:blipFill>
          <a:blip r:embed="rId2"/>
          <a:stretch/>
        </p:blipFill>
        <p:spPr>
          <a:xfrm>
            <a:off x="3858480" y="761760"/>
            <a:ext cx="2693520" cy="2693520"/>
          </a:xfrm>
          <a:prstGeom prst="rect">
            <a:avLst/>
          </a:prstGeom>
          <a:ln w="0">
            <a:noFill/>
          </a:ln>
        </p:spPr>
      </p:pic>
    </p:spTree>
  </p:cSld>
  <mc:AlternateContent>
    <mc:Choice Requires="p14">
      <p:transition spd="slow" p14:dur="2000"/>
    </mc:Choice>
    <mc:Fallback>
      <p:transition spd="slow"/>
    </mc:Fallback>
  </mc:AlternateContent>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5" name=""/>
          <p:cNvSpPr/>
          <p:nvPr/>
        </p:nvSpPr>
        <p:spPr>
          <a:xfrm>
            <a:off x="-180000" y="-216000"/>
            <a:ext cx="10436760" cy="2300040"/>
          </a:xfrm>
          <a:prstGeom prst="rect">
            <a:avLst/>
          </a:prstGeom>
          <a:solidFill>
            <a:srgbClr val="ea7500"/>
          </a:solidFill>
          <a:ln w="0">
            <a:noFill/>
          </a:ln>
        </p:spPr>
        <p:style>
          <a:lnRef idx="0"/>
          <a:fillRef idx="0"/>
          <a:effectRef idx="0"/>
          <a:fontRef idx="minor"/>
        </p:style>
        <p:txBody>
          <a:bodyPr lIns="90000" rIns="90000" tIns="45000" bIns="45000" anchor="ctr">
            <a:noAutofit/>
          </a:bodyPr>
          <a:p>
            <a:pPr>
              <a:lnSpc>
                <a:spcPct val="100000"/>
              </a:lnSpc>
            </a:pPr>
            <a:endParaRPr b="0" lang="en-MW" sz="1800" spc="-1" strike="noStrike">
              <a:solidFill>
                <a:srgbClr val="ffffff"/>
              </a:solidFill>
              <a:latin typeface="Arial"/>
              <a:ea typeface="DejaVu Sans"/>
            </a:endParaRPr>
          </a:p>
        </p:txBody>
      </p:sp>
      <p:sp>
        <p:nvSpPr>
          <p:cNvPr id="186" name=""/>
          <p:cNvSpPr/>
          <p:nvPr/>
        </p:nvSpPr>
        <p:spPr>
          <a:xfrm>
            <a:off x="180000" y="180000"/>
            <a:ext cx="4854600" cy="1616040"/>
          </a:xfrm>
          <a:prstGeom prst="rect">
            <a:avLst/>
          </a:prstGeom>
          <a:noFill/>
          <a:ln w="0">
            <a:noFill/>
          </a:ln>
        </p:spPr>
        <p:style>
          <a:lnRef idx="0"/>
          <a:fillRef idx="0"/>
          <a:effectRef idx="0"/>
          <a:fontRef idx="minor"/>
        </p:style>
        <p:txBody>
          <a:bodyPr lIns="90000" rIns="90000" tIns="45000" bIns="45000" anchor="t">
            <a:noAutofit/>
          </a:bodyPr>
          <a:p>
            <a:pPr>
              <a:lnSpc>
                <a:spcPct val="100000"/>
              </a:lnSpc>
            </a:pPr>
            <a:r>
              <a:rPr b="1" lang="en-MW" sz="3000" spc="-1" strike="noStrike">
                <a:solidFill>
                  <a:srgbClr val="ffffff"/>
                </a:solidFill>
                <a:latin typeface="Arial"/>
                <a:ea typeface="DejaVu Sans"/>
              </a:rPr>
              <a:t>AU AI Strategy aligned to HE-AI Model</a:t>
            </a:r>
            <a:endParaRPr b="0" lang="en-MW" sz="3000" spc="-1" strike="noStrike">
              <a:solidFill>
                <a:srgbClr val="000000"/>
              </a:solidFill>
              <a:latin typeface="Arial"/>
            </a:endParaRPr>
          </a:p>
          <a:p>
            <a:pPr>
              <a:lnSpc>
                <a:spcPct val="100000"/>
              </a:lnSpc>
            </a:pPr>
            <a:endParaRPr b="0" lang="en-MW" sz="3000" spc="-1" strike="noStrike">
              <a:solidFill>
                <a:srgbClr val="000000"/>
              </a:solidFill>
              <a:latin typeface="Arial"/>
            </a:endParaRPr>
          </a:p>
          <a:p>
            <a:pPr>
              <a:lnSpc>
                <a:spcPct val="100000"/>
              </a:lnSpc>
            </a:pPr>
            <a:endParaRPr b="0" lang="en-MW" sz="3000" spc="-1" strike="noStrike">
              <a:solidFill>
                <a:srgbClr val="000000"/>
              </a:solidFill>
              <a:latin typeface="Arial"/>
            </a:endParaRPr>
          </a:p>
        </p:txBody>
      </p:sp>
      <p:sp>
        <p:nvSpPr>
          <p:cNvPr id="187" name=""/>
          <p:cNvSpPr/>
          <p:nvPr/>
        </p:nvSpPr>
        <p:spPr>
          <a:xfrm>
            <a:off x="5400000" y="180000"/>
            <a:ext cx="4498200" cy="1078200"/>
          </a:xfrm>
          <a:prstGeom prst="rect">
            <a:avLst/>
          </a:prstGeom>
          <a:noFill/>
          <a:ln w="0">
            <a:noFill/>
          </a:ln>
        </p:spPr>
        <p:style>
          <a:lnRef idx="0"/>
          <a:fillRef idx="0"/>
          <a:effectRef idx="0"/>
          <a:fontRef idx="minor"/>
        </p:style>
        <p:txBody>
          <a:bodyPr lIns="90000" rIns="90000" tIns="45000" bIns="45000" anchor="t">
            <a:noAutofit/>
          </a:bodyPr>
          <a:p>
            <a:pPr algn="r">
              <a:lnSpc>
                <a:spcPct val="100000"/>
              </a:lnSpc>
            </a:pPr>
            <a:r>
              <a:rPr b="0" lang="en-MW" sz="3000" spc="-1" strike="noStrike">
                <a:solidFill>
                  <a:srgbClr val="000000"/>
                </a:solidFill>
                <a:latin typeface="Arial"/>
                <a:ea typeface="DejaVu Sans"/>
              </a:rPr>
              <a:t>L6 – Human-AI Co-Evolution</a:t>
            </a:r>
            <a:endParaRPr b="0" lang="en-MW" sz="3000" spc="-1" strike="noStrike">
              <a:solidFill>
                <a:srgbClr val="000000"/>
              </a:solidFill>
              <a:latin typeface="Arial"/>
            </a:endParaRPr>
          </a:p>
        </p:txBody>
      </p:sp>
      <p:graphicFrame>
        <p:nvGraphicFramePr>
          <p:cNvPr id="188" name=""/>
          <p:cNvGraphicFramePr/>
          <p:nvPr/>
        </p:nvGraphicFramePr>
        <p:xfrm>
          <a:off x="540000" y="3600000"/>
          <a:ext cx="9359640" cy="3931560"/>
        </p:xfrm>
        <a:graphic>
          <a:graphicData uri="http://schemas.openxmlformats.org/drawingml/2006/table">
            <a:tbl>
              <a:tblPr/>
              <a:tblGrid>
                <a:gridCol w="4679280"/>
                <a:gridCol w="4680720"/>
              </a:tblGrid>
              <a:tr h="768240">
                <a:tc>
                  <a:txBody>
                    <a:bodyPr lIns="36000" rIns="36000" anchor="t">
                      <a:noAutofit/>
                    </a:bodyPr>
                    <a:p>
                      <a:pPr>
                        <a:lnSpc>
                          <a:spcPct val="100000"/>
                        </a:lnSpc>
                      </a:pPr>
                      <a:r>
                        <a:rPr b="0" lang="en-MW" sz="1800" spc="-1" strike="noStrike">
                          <a:solidFill>
                            <a:srgbClr val="ffffff"/>
                          </a:solidFill>
                          <a:latin typeface="Arial"/>
                        </a:rPr>
                        <a:t>Relevant AU Strategy Action Lines</a:t>
                      </a:r>
                      <a:endParaRPr b="0" lang="en-MW" sz="1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860d"/>
                    </a:solidFill>
                  </a:tcPr>
                </a:tc>
                <a:tc>
                  <a:txBody>
                    <a:bodyPr lIns="36000" rIns="36000" anchor="t">
                      <a:noAutofit/>
                    </a:bodyPr>
                    <a:p>
                      <a:pPr>
                        <a:lnSpc>
                          <a:spcPct val="100000"/>
                        </a:lnSpc>
                      </a:pPr>
                      <a:r>
                        <a:rPr b="0" lang="en-MW" sz="1800" spc="-1" strike="noStrike">
                          <a:solidFill>
                            <a:srgbClr val="ffffff"/>
                          </a:solidFill>
                          <a:latin typeface="Arial"/>
                        </a:rPr>
                        <a:t>Explanation of Fit</a:t>
                      </a:r>
                      <a:endParaRPr b="0" lang="en-MW" sz="1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860d"/>
                    </a:solidFill>
                  </a:tcPr>
                </a:tc>
              </a:tr>
              <a:tr h="1801080">
                <a:tc>
                  <a:txBody>
                    <a:bodyPr lIns="36000" rIns="36000" anchor="t">
                      <a:noAutofit/>
                    </a:bodyPr>
                    <a:p>
                      <a:pPr>
                        <a:lnSpc>
                          <a:spcPct val="100000"/>
                        </a:lnSpc>
                      </a:pPr>
                      <a:endParaRPr b="0" lang="en-MW" sz="1800" spc="-1" strike="noStrike">
                        <a:solidFill>
                          <a:srgbClr val="000000"/>
                        </a:solidFill>
                        <a:latin typeface="Arial"/>
                      </a:endParaRPr>
                    </a:p>
                    <a:p>
                      <a:pPr>
                        <a:lnSpc>
                          <a:spcPct val="100000"/>
                        </a:lnSpc>
                      </a:pPr>
                      <a:r>
                        <a:rPr b="0" lang="en-MW" sz="1800" spc="-1" strike="noStrike">
                          <a:solidFill>
                            <a:srgbClr val="000000"/>
                          </a:solidFill>
                          <a:latin typeface="Arial"/>
                        </a:rPr>
                        <a:t>2. Public sector adoption (scaled services beyond pilots).</a:t>
                      </a:r>
                      <a:endParaRPr b="0" lang="en-MW" sz="1800" spc="-1" strike="noStrike">
                        <a:solidFill>
                          <a:srgbClr val="000000"/>
                        </a:solidFill>
                        <a:latin typeface="Arial"/>
                      </a:endParaRPr>
                    </a:p>
                    <a:p>
                      <a:pPr>
                        <a:lnSpc>
                          <a:spcPct val="100000"/>
                        </a:lnSpc>
                      </a:pPr>
                      <a:endParaRPr b="0" lang="en-MW" sz="1800" spc="-1" strike="noStrike">
                        <a:solidFill>
                          <a:srgbClr val="000000"/>
                        </a:solidFill>
                        <a:latin typeface="Arial"/>
                      </a:endParaRPr>
                    </a:p>
                    <a:p>
                      <a:pPr>
                        <a:lnSpc>
                          <a:spcPct val="100000"/>
                        </a:lnSpc>
                      </a:pPr>
                      <a:r>
                        <a:rPr b="0" lang="en-MW" sz="1800" spc="-1" strike="noStrike">
                          <a:solidFill>
                            <a:srgbClr val="000000"/>
                          </a:solidFill>
                          <a:latin typeface="Arial"/>
                        </a:rPr>
                        <a:t>3. Priority sector adoption at production scale.</a:t>
                      </a:r>
                      <a:endParaRPr b="0" lang="en-MW" sz="1800" spc="-1" strike="noStrike">
                        <a:solidFill>
                          <a:srgbClr val="000000"/>
                        </a:solidFill>
                        <a:latin typeface="Arial"/>
                      </a:endParaRPr>
                    </a:p>
                    <a:p>
                      <a:pPr>
                        <a:lnSpc>
                          <a:spcPct val="100000"/>
                        </a:lnSpc>
                      </a:pPr>
                      <a:r>
                        <a:rPr b="0" lang="en-MW" sz="1800" spc="-1" strike="noStrike">
                          <a:solidFill>
                            <a:srgbClr val="000000"/>
                          </a:solidFill>
                          <a:latin typeface="Arial"/>
                        </a:rPr>
                        <a:t>4. SME adoption at national scale.</a:t>
                      </a:r>
                      <a:endParaRPr b="0" lang="en-MW" sz="1800" spc="-1" strike="noStrike">
                        <a:solidFill>
                          <a:srgbClr val="000000"/>
                        </a:solidFill>
                        <a:latin typeface="Arial"/>
                      </a:endParaRPr>
                    </a:p>
                    <a:p>
                      <a:pPr>
                        <a:lnSpc>
                          <a:spcPct val="100000"/>
                        </a:lnSpc>
                      </a:pPr>
                      <a:endParaRPr b="0" lang="en-MW" sz="1800" spc="-1" strike="noStrike">
                        <a:solidFill>
                          <a:srgbClr val="000000"/>
                        </a:solidFill>
                        <a:latin typeface="Arial"/>
                      </a:endParaRPr>
                    </a:p>
                    <a:p>
                      <a:pPr>
                        <a:lnSpc>
                          <a:spcPct val="100000"/>
                        </a:lnSpc>
                      </a:pPr>
                      <a:r>
                        <a:rPr b="0" lang="en-MW" sz="1800" spc="-1" strike="noStrike">
                          <a:solidFill>
                            <a:srgbClr val="000000"/>
                          </a:solidFill>
                          <a:latin typeface="Arial"/>
                        </a:rPr>
                        <a:t>6. Compute and datasets (scaled to continental services).</a:t>
                      </a:r>
                      <a:endParaRPr b="0" lang="en-MW" sz="1800" spc="-1" strike="noStrike">
                        <a:solidFill>
                          <a:srgbClr val="000000"/>
                        </a:solidFill>
                        <a:latin typeface="Arial"/>
                      </a:endParaRPr>
                    </a:p>
                    <a:p>
                      <a:pPr>
                        <a:lnSpc>
                          <a:spcPct val="100000"/>
                        </a:lnSpc>
                      </a:pPr>
                      <a:endParaRPr b="0" lang="en-MW" sz="1800" spc="-1" strike="noStrike">
                        <a:solidFill>
                          <a:srgbClr val="000000"/>
                        </a:solidFill>
                        <a:latin typeface="Arial"/>
                      </a:endParaRPr>
                    </a:p>
                    <a:p>
                      <a:pPr>
                        <a:lnSpc>
                          <a:spcPct val="100000"/>
                        </a:lnSpc>
                      </a:pPr>
                      <a:r>
                        <a:rPr b="0" lang="en-MW" sz="1800" spc="-1" strike="noStrike">
                          <a:solidFill>
                            <a:srgbClr val="000000"/>
                          </a:solidFill>
                          <a:latin typeface="Arial"/>
                        </a:rPr>
                        <a:t>11. Research partnerships (scaling outputs).</a:t>
                      </a:r>
                      <a:endParaRPr b="0" lang="en-MW" sz="1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nSpc>
                          <a:spcPct val="100000"/>
                        </a:lnSpc>
                      </a:pPr>
                      <a:endParaRPr b="0" lang="en-MW" sz="1800" spc="-1" strike="noStrike">
                        <a:solidFill>
                          <a:srgbClr val="000000"/>
                        </a:solidFill>
                        <a:latin typeface="Arial"/>
                      </a:endParaRPr>
                    </a:p>
                    <a:p>
                      <a:pPr>
                        <a:lnSpc>
                          <a:spcPct val="100000"/>
                        </a:lnSpc>
                      </a:pPr>
                      <a:r>
                        <a:rPr b="0" lang="en-MW" sz="1800" spc="-1" strike="noStrike">
                          <a:solidFill>
                            <a:srgbClr val="000000"/>
                          </a:solidFill>
                          <a:latin typeface="Arial"/>
                        </a:rPr>
                        <a:t>Level 6 represents scaling across ministries, sectors, and borders, backed by reliable infrastructure and service-level observability</a:t>
                      </a:r>
                      <a:endParaRPr b="0" lang="en-MW" sz="1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r>
            </a:tbl>
          </a:graphicData>
        </a:graphic>
      </p:graphicFrame>
      <p:pic>
        <p:nvPicPr>
          <p:cNvPr id="189" name="" descr=""/>
          <p:cNvPicPr/>
          <p:nvPr/>
        </p:nvPicPr>
        <p:blipFill>
          <a:blip r:embed="rId1"/>
          <a:stretch/>
        </p:blipFill>
        <p:spPr>
          <a:xfrm>
            <a:off x="3845520" y="761400"/>
            <a:ext cx="2706120" cy="2706120"/>
          </a:xfrm>
          <a:prstGeom prst="rect">
            <a:avLst/>
          </a:prstGeom>
          <a:ln w="0">
            <a:noFill/>
          </a:ln>
        </p:spPr>
      </p:pic>
      <p:pic>
        <p:nvPicPr>
          <p:cNvPr id="190" name="Picture 4" descr=""/>
          <p:cNvPicPr/>
          <p:nvPr/>
        </p:nvPicPr>
        <p:blipFill>
          <a:blip r:embed="rId2"/>
          <a:stretch/>
        </p:blipFill>
        <p:spPr>
          <a:xfrm>
            <a:off x="9180000" y="7200000"/>
            <a:ext cx="824760" cy="234360"/>
          </a:xfrm>
          <a:prstGeom prst="rect">
            <a:avLst/>
          </a:prstGeom>
          <a:ln w="0">
            <a:noFill/>
          </a:ln>
        </p:spPr>
      </p:pic>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8" name=""/>
          <p:cNvSpPr/>
          <p:nvPr/>
        </p:nvSpPr>
        <p:spPr>
          <a:xfrm>
            <a:off x="-180000" y="-216000"/>
            <a:ext cx="10436760" cy="2300040"/>
          </a:xfrm>
          <a:prstGeom prst="rect">
            <a:avLst/>
          </a:prstGeom>
          <a:solidFill>
            <a:srgbClr val="ea7500"/>
          </a:solidFill>
          <a:ln w="0">
            <a:noFill/>
          </a:ln>
        </p:spPr>
        <p:style>
          <a:lnRef idx="0"/>
          <a:fillRef idx="0"/>
          <a:effectRef idx="0"/>
          <a:fontRef idx="minor"/>
        </p:style>
        <p:txBody>
          <a:bodyPr lIns="90000" rIns="90000" tIns="45000" bIns="45000" anchor="ctr">
            <a:noAutofit/>
          </a:bodyPr>
          <a:p>
            <a:pPr>
              <a:lnSpc>
                <a:spcPct val="100000"/>
              </a:lnSpc>
            </a:pPr>
            <a:endParaRPr b="0" lang="en-MW" sz="1800" spc="-1" strike="noStrike">
              <a:solidFill>
                <a:srgbClr val="ffffff"/>
              </a:solidFill>
              <a:latin typeface="Arial"/>
              <a:ea typeface="DejaVu Sans"/>
            </a:endParaRPr>
          </a:p>
        </p:txBody>
      </p:sp>
      <p:sp>
        <p:nvSpPr>
          <p:cNvPr id="89" name=""/>
          <p:cNvSpPr/>
          <p:nvPr/>
        </p:nvSpPr>
        <p:spPr>
          <a:xfrm>
            <a:off x="180000" y="180000"/>
            <a:ext cx="4854600" cy="1616040"/>
          </a:xfrm>
          <a:prstGeom prst="rect">
            <a:avLst/>
          </a:prstGeom>
          <a:noFill/>
          <a:ln w="0">
            <a:noFill/>
          </a:ln>
        </p:spPr>
        <p:style>
          <a:lnRef idx="0"/>
          <a:fillRef idx="0"/>
          <a:effectRef idx="0"/>
          <a:fontRef idx="minor"/>
        </p:style>
        <p:txBody>
          <a:bodyPr lIns="90000" rIns="90000" tIns="45000" bIns="45000" anchor="t">
            <a:noAutofit/>
          </a:bodyPr>
          <a:p>
            <a:pPr>
              <a:lnSpc>
                <a:spcPct val="100000"/>
              </a:lnSpc>
            </a:pPr>
            <a:r>
              <a:rPr b="1" lang="en-MW" sz="3000" spc="-1" strike="noStrike">
                <a:solidFill>
                  <a:srgbClr val="ffffff"/>
                </a:solidFill>
                <a:latin typeface="Arial"/>
                <a:ea typeface="DejaVu Sans"/>
              </a:rPr>
              <a:t>African Union AI Strategy</a:t>
            </a:r>
            <a:endParaRPr b="0" lang="en-MW" sz="3000" spc="-1" strike="noStrike">
              <a:solidFill>
                <a:srgbClr val="000000"/>
              </a:solidFill>
              <a:latin typeface="Arial"/>
            </a:endParaRPr>
          </a:p>
          <a:p>
            <a:pPr>
              <a:lnSpc>
                <a:spcPct val="100000"/>
              </a:lnSpc>
            </a:pPr>
            <a:endParaRPr b="0" lang="en-MW" sz="3000" spc="-1" strike="noStrike">
              <a:solidFill>
                <a:srgbClr val="000000"/>
              </a:solidFill>
              <a:latin typeface="Arial"/>
            </a:endParaRPr>
          </a:p>
          <a:p>
            <a:pPr>
              <a:lnSpc>
                <a:spcPct val="100000"/>
              </a:lnSpc>
            </a:pPr>
            <a:endParaRPr b="0" lang="en-MW" sz="3000" spc="-1" strike="noStrike">
              <a:solidFill>
                <a:srgbClr val="000000"/>
              </a:solidFill>
              <a:latin typeface="Arial"/>
            </a:endParaRPr>
          </a:p>
        </p:txBody>
      </p:sp>
      <p:sp>
        <p:nvSpPr>
          <p:cNvPr id="90" name=""/>
          <p:cNvSpPr/>
          <p:nvPr/>
        </p:nvSpPr>
        <p:spPr>
          <a:xfrm>
            <a:off x="5760000" y="180000"/>
            <a:ext cx="4138200" cy="1078200"/>
          </a:xfrm>
          <a:prstGeom prst="rect">
            <a:avLst/>
          </a:prstGeom>
          <a:noFill/>
          <a:ln w="0">
            <a:noFill/>
          </a:ln>
        </p:spPr>
        <p:style>
          <a:lnRef idx="0"/>
          <a:fillRef idx="0"/>
          <a:effectRef idx="0"/>
          <a:fontRef idx="minor"/>
        </p:style>
        <p:txBody>
          <a:bodyPr lIns="90000" rIns="90000" tIns="45000" bIns="45000" anchor="t">
            <a:noAutofit/>
          </a:bodyPr>
          <a:p>
            <a:pPr algn="r">
              <a:lnSpc>
                <a:spcPct val="100000"/>
              </a:lnSpc>
            </a:pPr>
            <a:r>
              <a:rPr b="0" lang="en-MW" sz="3000" spc="-1" strike="noStrike">
                <a:solidFill>
                  <a:srgbClr val="000000"/>
                </a:solidFill>
                <a:latin typeface="Arial"/>
                <a:ea typeface="DejaVu Sans"/>
              </a:rPr>
              <a:t>Overview</a:t>
            </a:r>
            <a:endParaRPr b="0" lang="en-MW" sz="3000" spc="-1" strike="noStrike">
              <a:solidFill>
                <a:srgbClr val="000000"/>
              </a:solidFill>
              <a:latin typeface="Arial"/>
            </a:endParaRPr>
          </a:p>
        </p:txBody>
      </p:sp>
      <p:sp>
        <p:nvSpPr>
          <p:cNvPr id="91" name=""/>
          <p:cNvSpPr/>
          <p:nvPr/>
        </p:nvSpPr>
        <p:spPr>
          <a:xfrm>
            <a:off x="5184000" y="3276000"/>
            <a:ext cx="4674600" cy="4071600"/>
          </a:xfrm>
          <a:prstGeom prst="rect">
            <a:avLst/>
          </a:prstGeom>
          <a:noFill/>
          <a:ln w="0">
            <a:noFill/>
          </a:ln>
        </p:spPr>
        <p:style>
          <a:lnRef idx="0"/>
          <a:fillRef idx="0"/>
          <a:effectRef idx="0"/>
          <a:fontRef idx="minor"/>
        </p:style>
        <p:txBody>
          <a:bodyPr lIns="90000" rIns="90000" tIns="45000" bIns="45000" anchor="t">
            <a:noAutofit/>
          </a:bodyPr>
          <a:p>
            <a:pPr>
              <a:lnSpc>
                <a:spcPct val="100000"/>
              </a:lnSpc>
            </a:pPr>
            <a:r>
              <a:rPr b="0" lang="en-MW" sz="2400" spc="-1" strike="noStrike">
                <a:solidFill>
                  <a:srgbClr val="000000"/>
                </a:solidFill>
                <a:latin typeface="Arial"/>
                <a:ea typeface="DejaVu Sans"/>
              </a:rPr>
              <a:t>Vision is for Africa to become an active participant in the global AI revolution, optimising AI’s benefits while mitigating its harms through appropriate governance, infrastructure, and capacity-building</a:t>
            </a:r>
            <a:endParaRPr b="0" lang="en-MW" sz="2400" spc="-1" strike="noStrike">
              <a:solidFill>
                <a:srgbClr val="000000"/>
              </a:solidFill>
              <a:latin typeface="Arial"/>
            </a:endParaRPr>
          </a:p>
        </p:txBody>
      </p:sp>
      <p:sp>
        <p:nvSpPr>
          <p:cNvPr id="92" name=""/>
          <p:cNvSpPr/>
          <p:nvPr/>
        </p:nvSpPr>
        <p:spPr>
          <a:xfrm>
            <a:off x="324000" y="3276000"/>
            <a:ext cx="4674600" cy="4071600"/>
          </a:xfrm>
          <a:prstGeom prst="rect">
            <a:avLst/>
          </a:prstGeom>
          <a:noFill/>
          <a:ln w="0">
            <a:noFill/>
          </a:ln>
        </p:spPr>
        <p:style>
          <a:lnRef idx="0"/>
          <a:fillRef idx="0"/>
          <a:effectRef idx="0"/>
          <a:fontRef idx="minor"/>
        </p:style>
        <p:txBody>
          <a:bodyPr lIns="90000" rIns="90000" tIns="45000" bIns="45000" anchor="t">
            <a:noAutofit/>
          </a:bodyPr>
          <a:p>
            <a:pPr>
              <a:lnSpc>
                <a:spcPct val="100000"/>
              </a:lnSpc>
            </a:pPr>
            <a:r>
              <a:rPr b="0" lang="en-MW" sz="2400" spc="-1" strike="noStrike">
                <a:solidFill>
                  <a:srgbClr val="000000"/>
                </a:solidFill>
                <a:latin typeface="Arial"/>
                <a:ea typeface="DejaVu Sans"/>
              </a:rPr>
              <a:t>Seeks to harness AI for Africa’s development, prosperity and accelerate Agenda 2063 aspirations and the SDGs by improving livelihoods, creating jobs, and driving innovation</a:t>
            </a:r>
            <a:endParaRPr b="0" lang="en-MW" sz="2400" spc="-1" strike="noStrike">
              <a:solidFill>
                <a:srgbClr val="000000"/>
              </a:solidFill>
              <a:latin typeface="Arial"/>
            </a:endParaRPr>
          </a:p>
          <a:p>
            <a:pPr>
              <a:lnSpc>
                <a:spcPct val="100000"/>
              </a:lnSpc>
            </a:pPr>
            <a:endParaRPr b="0" lang="en-MW" sz="2400" spc="-1" strike="noStrike">
              <a:solidFill>
                <a:srgbClr val="000000"/>
              </a:solidFill>
              <a:latin typeface="Arial"/>
            </a:endParaRPr>
          </a:p>
          <a:p>
            <a:pPr>
              <a:lnSpc>
                <a:spcPct val="100000"/>
              </a:lnSpc>
            </a:pPr>
            <a:r>
              <a:rPr b="0" lang="en-MW" sz="2400" spc="-1" strike="noStrike">
                <a:solidFill>
                  <a:srgbClr val="000000"/>
                </a:solidFill>
                <a:latin typeface="Arial"/>
                <a:ea typeface="DejaVu Sans"/>
              </a:rPr>
              <a:t>Adopted in 2024</a:t>
            </a:r>
            <a:endParaRPr b="0" lang="en-MW" sz="2400" spc="-1" strike="noStrike">
              <a:solidFill>
                <a:srgbClr val="000000"/>
              </a:solidFill>
              <a:latin typeface="Arial"/>
            </a:endParaRPr>
          </a:p>
        </p:txBody>
      </p:sp>
      <p:pic>
        <p:nvPicPr>
          <p:cNvPr id="93" name="" descr=""/>
          <p:cNvPicPr/>
          <p:nvPr/>
        </p:nvPicPr>
        <p:blipFill>
          <a:blip r:embed="rId1"/>
          <a:stretch/>
        </p:blipFill>
        <p:spPr>
          <a:xfrm>
            <a:off x="3384000" y="1091520"/>
            <a:ext cx="2923200" cy="1968120"/>
          </a:xfrm>
          <a:prstGeom prst="rect">
            <a:avLst/>
          </a:prstGeom>
          <a:ln w="0">
            <a:noFill/>
          </a:ln>
        </p:spPr>
      </p:pic>
      <p:pic>
        <p:nvPicPr>
          <p:cNvPr id="94" name="Picture 13" descr=""/>
          <p:cNvPicPr/>
          <p:nvPr/>
        </p:nvPicPr>
        <p:blipFill>
          <a:blip r:embed="rId2"/>
          <a:stretch/>
        </p:blipFill>
        <p:spPr>
          <a:xfrm>
            <a:off x="9180000" y="7200000"/>
            <a:ext cx="824760" cy="234360"/>
          </a:xfrm>
          <a:prstGeom prst="rect">
            <a:avLst/>
          </a:prstGeom>
          <a:ln w="0">
            <a:noFill/>
          </a:ln>
        </p:spPr>
      </p:pic>
    </p:spTree>
  </p:cSld>
  <mc:AlternateContent>
    <mc:Choice Requires="p14">
      <p:transition spd="slow" p14:dur="2000"/>
    </mc:Choice>
    <mc:Fallback>
      <p:transition spd="slow"/>
    </mc:Fallback>
  </mc:AlternateContent>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1" name=""/>
          <p:cNvSpPr/>
          <p:nvPr/>
        </p:nvSpPr>
        <p:spPr>
          <a:xfrm>
            <a:off x="-180000" y="-216000"/>
            <a:ext cx="10436760" cy="2300040"/>
          </a:xfrm>
          <a:prstGeom prst="rect">
            <a:avLst/>
          </a:prstGeom>
          <a:solidFill>
            <a:srgbClr val="6b5e9b"/>
          </a:solidFill>
          <a:ln w="0">
            <a:noFill/>
          </a:ln>
        </p:spPr>
        <p:style>
          <a:lnRef idx="0"/>
          <a:fillRef idx="0"/>
          <a:effectRef idx="0"/>
          <a:fontRef idx="minor"/>
        </p:style>
        <p:txBody>
          <a:bodyPr lIns="90000" rIns="90000" tIns="45000" bIns="45000" anchor="ctr">
            <a:noAutofit/>
          </a:bodyPr>
          <a:p>
            <a:pPr>
              <a:lnSpc>
                <a:spcPct val="100000"/>
              </a:lnSpc>
            </a:pPr>
            <a:endParaRPr b="0" lang="en-MW" sz="1800" spc="-1" strike="noStrike">
              <a:solidFill>
                <a:srgbClr val="ffffff"/>
              </a:solidFill>
              <a:latin typeface="Arial"/>
              <a:ea typeface="DejaVu Sans"/>
            </a:endParaRPr>
          </a:p>
        </p:txBody>
      </p:sp>
      <p:sp>
        <p:nvSpPr>
          <p:cNvPr id="192" name=""/>
          <p:cNvSpPr/>
          <p:nvPr/>
        </p:nvSpPr>
        <p:spPr>
          <a:xfrm>
            <a:off x="180000" y="180000"/>
            <a:ext cx="4854600" cy="1616040"/>
          </a:xfrm>
          <a:prstGeom prst="rect">
            <a:avLst/>
          </a:prstGeom>
          <a:noFill/>
          <a:ln w="0">
            <a:noFill/>
          </a:ln>
        </p:spPr>
        <p:style>
          <a:lnRef idx="0"/>
          <a:fillRef idx="0"/>
          <a:effectRef idx="0"/>
          <a:fontRef idx="minor"/>
        </p:style>
        <p:txBody>
          <a:bodyPr lIns="90000" rIns="90000" tIns="45000" bIns="45000" anchor="t">
            <a:noAutofit/>
          </a:bodyPr>
          <a:p>
            <a:pPr>
              <a:lnSpc>
                <a:spcPct val="100000"/>
              </a:lnSpc>
            </a:pPr>
            <a:r>
              <a:rPr b="1" lang="en-MW" sz="3000" spc="-1" strike="noStrike">
                <a:solidFill>
                  <a:srgbClr val="ffffff"/>
                </a:solidFill>
                <a:latin typeface="Arial"/>
                <a:ea typeface="DejaVu Sans"/>
              </a:rPr>
              <a:t>AU AI Strategy aligned to HE-AI Model</a:t>
            </a:r>
            <a:endParaRPr b="0" lang="en-MW" sz="3000" spc="-1" strike="noStrike">
              <a:solidFill>
                <a:srgbClr val="000000"/>
              </a:solidFill>
              <a:latin typeface="Arial"/>
            </a:endParaRPr>
          </a:p>
          <a:p>
            <a:pPr>
              <a:lnSpc>
                <a:spcPct val="100000"/>
              </a:lnSpc>
            </a:pPr>
            <a:endParaRPr b="0" lang="en-MW" sz="3000" spc="-1" strike="noStrike">
              <a:solidFill>
                <a:srgbClr val="000000"/>
              </a:solidFill>
              <a:latin typeface="Arial"/>
            </a:endParaRPr>
          </a:p>
          <a:p>
            <a:pPr>
              <a:lnSpc>
                <a:spcPct val="100000"/>
              </a:lnSpc>
            </a:pPr>
            <a:endParaRPr b="0" lang="en-MW" sz="3000" spc="-1" strike="noStrike">
              <a:solidFill>
                <a:srgbClr val="000000"/>
              </a:solidFill>
              <a:latin typeface="Arial"/>
            </a:endParaRPr>
          </a:p>
        </p:txBody>
      </p:sp>
      <p:graphicFrame>
        <p:nvGraphicFramePr>
          <p:cNvPr id="193" name=""/>
          <p:cNvGraphicFramePr/>
          <p:nvPr/>
        </p:nvGraphicFramePr>
        <p:xfrm>
          <a:off x="540000" y="3600000"/>
          <a:ext cx="9359640" cy="2611800"/>
        </p:xfrm>
        <a:graphic>
          <a:graphicData uri="http://schemas.openxmlformats.org/drawingml/2006/table">
            <a:tbl>
              <a:tblPr/>
              <a:tblGrid>
                <a:gridCol w="4679280"/>
                <a:gridCol w="4680720"/>
              </a:tblGrid>
              <a:tr h="768240">
                <a:tc>
                  <a:txBody>
                    <a:bodyPr lIns="36000" rIns="36000" anchor="t">
                      <a:noAutofit/>
                    </a:bodyPr>
                    <a:p>
                      <a:pPr>
                        <a:lnSpc>
                          <a:spcPct val="100000"/>
                        </a:lnSpc>
                      </a:pPr>
                      <a:r>
                        <a:rPr b="0" lang="en-MW" sz="1800" spc="-1" strike="noStrike">
                          <a:solidFill>
                            <a:srgbClr val="ffffff"/>
                          </a:solidFill>
                          <a:latin typeface="Arial"/>
                        </a:rPr>
                        <a:t>Potential Role of NRENs</a:t>
                      </a:r>
                      <a:endParaRPr b="0" lang="en-MW" sz="1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6b5e9b"/>
                    </a:solidFill>
                  </a:tcPr>
                </a:tc>
                <a:tc>
                  <a:txBody>
                    <a:bodyPr lIns="36000" rIns="36000" anchor="t">
                      <a:noAutofit/>
                    </a:bodyPr>
                    <a:p>
                      <a:pPr>
                        <a:lnSpc>
                          <a:spcPct val="100000"/>
                        </a:lnSpc>
                      </a:pPr>
                      <a:r>
                        <a:rPr b="0" lang="en-MW" sz="1800" spc="-1" strike="noStrike">
                          <a:solidFill>
                            <a:srgbClr val="ffffff"/>
                          </a:solidFill>
                          <a:latin typeface="Arial"/>
                        </a:rPr>
                        <a:t>Role of Regional Research and Education Networks</a:t>
                      </a:r>
                      <a:endParaRPr b="0" lang="en-MW" sz="1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6b5e9b"/>
                    </a:solidFill>
                  </a:tcPr>
                </a:tc>
              </a:tr>
              <a:tr h="1801080">
                <a:tc>
                  <a:txBody>
                    <a:bodyPr lIns="36000" rIns="36000" anchor="t">
                      <a:noAutofit/>
                    </a:bodyPr>
                    <a:p>
                      <a:pPr>
                        <a:lnSpc>
                          <a:spcPct val="100000"/>
                        </a:lnSpc>
                      </a:pPr>
                      <a:endParaRPr b="0" lang="en-MW" sz="1800" spc="-1" strike="noStrike">
                        <a:solidFill>
                          <a:srgbClr val="000000"/>
                        </a:solidFill>
                        <a:latin typeface="Arial"/>
                      </a:endParaRPr>
                    </a:p>
                    <a:p>
                      <a:pPr marL="72000" indent="-216000">
                        <a:lnSpc>
                          <a:spcPct val="100000"/>
                        </a:lnSpc>
                        <a:spcBef>
                          <a:spcPts val="567"/>
                        </a:spcBef>
                        <a:spcAft>
                          <a:spcPts val="567"/>
                        </a:spcAft>
                        <a:buClr>
                          <a:srgbClr val="000000"/>
                        </a:buClr>
                        <a:buSzPct val="45000"/>
                        <a:buFont typeface="Wingdings" charset="2"/>
                        <a:buChar char=""/>
                      </a:pPr>
                      <a:r>
                        <a:rPr b="0" lang="en-MW" sz="1800" spc="-1" strike="noStrike">
                          <a:solidFill>
                            <a:srgbClr val="000000"/>
                          </a:solidFill>
                          <a:latin typeface="Arial"/>
                          <a:ea typeface="PingFang SC"/>
                        </a:rPr>
                        <a:t>Support training-of-trainers for ministries to operate scaled AI applications</a:t>
                      </a:r>
                      <a:endParaRPr b="0" lang="en-MW" sz="1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nSpc>
                          <a:spcPct val="100000"/>
                        </a:lnSpc>
                      </a:pPr>
                      <a:endParaRPr b="0" lang="en-MW" sz="1800" spc="-1" strike="noStrike">
                        <a:solidFill>
                          <a:srgbClr val="000000"/>
                        </a:solidFill>
                        <a:latin typeface="Arial"/>
                      </a:endParaRPr>
                    </a:p>
                    <a:p>
                      <a:pPr marL="72000" indent="-216000">
                        <a:lnSpc>
                          <a:spcPct val="100000"/>
                        </a:lnSpc>
                        <a:spcBef>
                          <a:spcPts val="567"/>
                        </a:spcBef>
                        <a:spcAft>
                          <a:spcPts val="567"/>
                        </a:spcAft>
                        <a:buClr>
                          <a:srgbClr val="000000"/>
                        </a:buClr>
                        <a:buSzPct val="45000"/>
                        <a:buFont typeface="Wingdings" charset="2"/>
                        <a:buChar char=""/>
                      </a:pPr>
                      <a:r>
                        <a:rPr b="0" lang="en-MW" sz="1800" spc="-1" strike="noStrike">
                          <a:solidFill>
                            <a:srgbClr val="000000"/>
                          </a:solidFill>
                          <a:latin typeface="Arial"/>
                        </a:rPr>
                        <a:t>Enable data-sovereignty compliance via regional federated cloud systems</a:t>
                      </a:r>
                      <a:endParaRPr b="0" lang="en-MW" sz="1800" spc="-1" strike="noStrike">
                        <a:solidFill>
                          <a:srgbClr val="000000"/>
                        </a:solidFill>
                        <a:latin typeface="Arial"/>
                      </a:endParaRPr>
                    </a:p>
                    <a:p>
                      <a:pPr marL="72000" indent="-216000">
                        <a:lnSpc>
                          <a:spcPct val="100000"/>
                        </a:lnSpc>
                        <a:spcBef>
                          <a:spcPts val="567"/>
                        </a:spcBef>
                        <a:spcAft>
                          <a:spcPts val="567"/>
                        </a:spcAft>
                        <a:buClr>
                          <a:srgbClr val="000000"/>
                        </a:buClr>
                        <a:buSzPct val="45000"/>
                        <a:buFont typeface="Wingdings" charset="2"/>
                        <a:buChar char=""/>
                      </a:pPr>
                      <a:r>
                        <a:rPr b="0" lang="en-MW" sz="1800" spc="-1" strike="noStrike">
                          <a:solidFill>
                            <a:srgbClr val="000000"/>
                          </a:solidFill>
                          <a:latin typeface="Arial"/>
                        </a:rPr>
                        <a:t>Collaborate with AU MEL platform to produce annual “State of AI in Africa” observability reports</a:t>
                      </a:r>
                      <a:endParaRPr b="0" lang="en-MW" sz="1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r>
            </a:tbl>
          </a:graphicData>
        </a:graphic>
      </p:graphicFrame>
      <p:pic>
        <p:nvPicPr>
          <p:cNvPr id="194" name="Picture 23" descr=""/>
          <p:cNvPicPr/>
          <p:nvPr/>
        </p:nvPicPr>
        <p:blipFill>
          <a:blip r:embed="rId1"/>
          <a:stretch/>
        </p:blipFill>
        <p:spPr>
          <a:xfrm>
            <a:off x="9180000" y="7200000"/>
            <a:ext cx="824760" cy="234360"/>
          </a:xfrm>
          <a:prstGeom prst="rect">
            <a:avLst/>
          </a:prstGeom>
          <a:ln w="0">
            <a:noFill/>
          </a:ln>
        </p:spPr>
      </p:pic>
      <p:sp>
        <p:nvSpPr>
          <p:cNvPr id="195" name=""/>
          <p:cNvSpPr/>
          <p:nvPr/>
        </p:nvSpPr>
        <p:spPr>
          <a:xfrm>
            <a:off x="5400000" y="180000"/>
            <a:ext cx="4498200" cy="1078200"/>
          </a:xfrm>
          <a:prstGeom prst="rect">
            <a:avLst/>
          </a:prstGeom>
          <a:noFill/>
          <a:ln w="0">
            <a:noFill/>
          </a:ln>
        </p:spPr>
        <p:style>
          <a:lnRef idx="0"/>
          <a:fillRef idx="0"/>
          <a:effectRef idx="0"/>
          <a:fontRef idx="minor"/>
        </p:style>
        <p:txBody>
          <a:bodyPr lIns="90000" rIns="90000" tIns="45000" bIns="45000" anchor="t">
            <a:noAutofit/>
          </a:bodyPr>
          <a:p>
            <a:pPr algn="r">
              <a:lnSpc>
                <a:spcPct val="100000"/>
              </a:lnSpc>
            </a:pPr>
            <a:r>
              <a:rPr b="0" lang="en-MW" sz="3000" spc="-1" strike="noStrike">
                <a:solidFill>
                  <a:srgbClr val="000000"/>
                </a:solidFill>
                <a:latin typeface="Arial"/>
                <a:ea typeface="DejaVu Sans"/>
              </a:rPr>
              <a:t>L6 – Human-AI Co-Evolution</a:t>
            </a:r>
            <a:endParaRPr b="0" lang="en-MW" sz="3000" spc="-1" strike="noStrike">
              <a:solidFill>
                <a:srgbClr val="000000"/>
              </a:solidFill>
              <a:latin typeface="Arial"/>
            </a:endParaRPr>
          </a:p>
        </p:txBody>
      </p:sp>
      <p:pic>
        <p:nvPicPr>
          <p:cNvPr id="196" name="" descr=""/>
          <p:cNvPicPr/>
          <p:nvPr/>
        </p:nvPicPr>
        <p:blipFill>
          <a:blip r:embed="rId2"/>
          <a:stretch/>
        </p:blipFill>
        <p:spPr>
          <a:xfrm>
            <a:off x="3845520" y="761400"/>
            <a:ext cx="2706120" cy="2706120"/>
          </a:xfrm>
          <a:prstGeom prst="rect">
            <a:avLst/>
          </a:prstGeom>
          <a:ln w="0">
            <a:noFill/>
          </a:ln>
        </p:spPr>
      </p:pic>
    </p:spTree>
  </p:cSld>
  <mc:AlternateContent>
    <mc:Choice Requires="p14">
      <p:transition spd="slow" p14:dur="2000"/>
    </mc:Choice>
    <mc:Fallback>
      <p:transition spd="slow"/>
    </mc:Fallback>
  </mc:AlternateContent>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7" name=""/>
          <p:cNvSpPr/>
          <p:nvPr/>
        </p:nvSpPr>
        <p:spPr>
          <a:xfrm>
            <a:off x="-180000" y="-216000"/>
            <a:ext cx="10436760" cy="2300040"/>
          </a:xfrm>
          <a:prstGeom prst="rect">
            <a:avLst/>
          </a:prstGeom>
          <a:solidFill>
            <a:srgbClr val="ea7500"/>
          </a:solidFill>
          <a:ln w="0">
            <a:noFill/>
          </a:ln>
        </p:spPr>
        <p:style>
          <a:lnRef idx="0"/>
          <a:fillRef idx="0"/>
          <a:effectRef idx="0"/>
          <a:fontRef idx="minor"/>
        </p:style>
        <p:txBody>
          <a:bodyPr lIns="90000" rIns="90000" tIns="45000" bIns="45000" anchor="ctr">
            <a:noAutofit/>
          </a:bodyPr>
          <a:p>
            <a:pPr>
              <a:lnSpc>
                <a:spcPct val="100000"/>
              </a:lnSpc>
            </a:pPr>
            <a:endParaRPr b="0" lang="en-MW" sz="1800" spc="-1" strike="noStrike">
              <a:solidFill>
                <a:srgbClr val="ffffff"/>
              </a:solidFill>
              <a:latin typeface="Arial"/>
              <a:ea typeface="DejaVu Sans"/>
            </a:endParaRPr>
          </a:p>
        </p:txBody>
      </p:sp>
      <p:sp>
        <p:nvSpPr>
          <p:cNvPr id="198" name=""/>
          <p:cNvSpPr/>
          <p:nvPr/>
        </p:nvSpPr>
        <p:spPr>
          <a:xfrm>
            <a:off x="180000" y="180000"/>
            <a:ext cx="4854600" cy="1616040"/>
          </a:xfrm>
          <a:prstGeom prst="rect">
            <a:avLst/>
          </a:prstGeom>
          <a:noFill/>
          <a:ln w="0">
            <a:noFill/>
          </a:ln>
        </p:spPr>
        <p:style>
          <a:lnRef idx="0"/>
          <a:fillRef idx="0"/>
          <a:effectRef idx="0"/>
          <a:fontRef idx="minor"/>
        </p:style>
        <p:txBody>
          <a:bodyPr lIns="90000" rIns="90000" tIns="45000" bIns="45000" anchor="t">
            <a:noAutofit/>
          </a:bodyPr>
          <a:p>
            <a:pPr>
              <a:lnSpc>
                <a:spcPct val="100000"/>
              </a:lnSpc>
            </a:pPr>
            <a:r>
              <a:rPr b="1" lang="en-MW" sz="3000" spc="-1" strike="noStrike">
                <a:solidFill>
                  <a:srgbClr val="ffffff"/>
                </a:solidFill>
                <a:latin typeface="Arial"/>
                <a:ea typeface="DejaVu Sans"/>
              </a:rPr>
              <a:t>AU AI Strategy aligned to HE-AI Model</a:t>
            </a:r>
            <a:endParaRPr b="0" lang="en-MW" sz="3000" spc="-1" strike="noStrike">
              <a:solidFill>
                <a:srgbClr val="000000"/>
              </a:solidFill>
              <a:latin typeface="Arial"/>
            </a:endParaRPr>
          </a:p>
          <a:p>
            <a:pPr>
              <a:lnSpc>
                <a:spcPct val="100000"/>
              </a:lnSpc>
            </a:pPr>
            <a:endParaRPr b="0" lang="en-MW" sz="3000" spc="-1" strike="noStrike">
              <a:solidFill>
                <a:srgbClr val="000000"/>
              </a:solidFill>
              <a:latin typeface="Arial"/>
            </a:endParaRPr>
          </a:p>
          <a:p>
            <a:pPr>
              <a:lnSpc>
                <a:spcPct val="100000"/>
              </a:lnSpc>
            </a:pPr>
            <a:endParaRPr b="0" lang="en-MW" sz="3000" spc="-1" strike="noStrike">
              <a:solidFill>
                <a:srgbClr val="000000"/>
              </a:solidFill>
              <a:latin typeface="Arial"/>
            </a:endParaRPr>
          </a:p>
        </p:txBody>
      </p:sp>
      <p:sp>
        <p:nvSpPr>
          <p:cNvPr id="199" name=""/>
          <p:cNvSpPr/>
          <p:nvPr/>
        </p:nvSpPr>
        <p:spPr>
          <a:xfrm>
            <a:off x="5400000" y="180000"/>
            <a:ext cx="4498200" cy="1078200"/>
          </a:xfrm>
          <a:prstGeom prst="rect">
            <a:avLst/>
          </a:prstGeom>
          <a:noFill/>
          <a:ln w="0">
            <a:noFill/>
          </a:ln>
        </p:spPr>
        <p:style>
          <a:lnRef idx="0"/>
          <a:fillRef idx="0"/>
          <a:effectRef idx="0"/>
          <a:fontRef idx="minor"/>
        </p:style>
        <p:txBody>
          <a:bodyPr lIns="90000" rIns="90000" tIns="45000" bIns="45000" anchor="t">
            <a:noAutofit/>
          </a:bodyPr>
          <a:p>
            <a:pPr algn="r">
              <a:lnSpc>
                <a:spcPct val="100000"/>
              </a:lnSpc>
            </a:pPr>
            <a:r>
              <a:rPr b="0" lang="en-MW" sz="3000" spc="-1" strike="noStrike">
                <a:solidFill>
                  <a:srgbClr val="000000"/>
                </a:solidFill>
                <a:latin typeface="Arial"/>
                <a:ea typeface="DejaVu Sans"/>
              </a:rPr>
              <a:t>L7 – Societal and Global Integration</a:t>
            </a:r>
            <a:endParaRPr b="0" lang="en-MW" sz="3000" spc="-1" strike="noStrike">
              <a:solidFill>
                <a:srgbClr val="000000"/>
              </a:solidFill>
              <a:latin typeface="Arial"/>
            </a:endParaRPr>
          </a:p>
        </p:txBody>
      </p:sp>
      <p:graphicFrame>
        <p:nvGraphicFramePr>
          <p:cNvPr id="200" name=""/>
          <p:cNvGraphicFramePr/>
          <p:nvPr/>
        </p:nvGraphicFramePr>
        <p:xfrm>
          <a:off x="540000" y="3600000"/>
          <a:ext cx="9359640" cy="3163680"/>
        </p:xfrm>
        <a:graphic>
          <a:graphicData uri="http://schemas.openxmlformats.org/drawingml/2006/table">
            <a:tbl>
              <a:tblPr/>
              <a:tblGrid>
                <a:gridCol w="4679280"/>
                <a:gridCol w="4680720"/>
              </a:tblGrid>
              <a:tr h="768240">
                <a:tc>
                  <a:txBody>
                    <a:bodyPr lIns="36000" rIns="36000" anchor="t">
                      <a:noAutofit/>
                    </a:bodyPr>
                    <a:p>
                      <a:pPr>
                        <a:lnSpc>
                          <a:spcPct val="100000"/>
                        </a:lnSpc>
                      </a:pPr>
                      <a:r>
                        <a:rPr b="0" lang="en-MW" sz="1800" spc="-1" strike="noStrike">
                          <a:solidFill>
                            <a:srgbClr val="ffffff"/>
                          </a:solidFill>
                          <a:latin typeface="Arial"/>
                        </a:rPr>
                        <a:t>Relevant AU Strategy Action Lines</a:t>
                      </a:r>
                      <a:endParaRPr b="0" lang="en-MW" sz="1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860d"/>
                    </a:solidFill>
                  </a:tcPr>
                </a:tc>
                <a:tc>
                  <a:txBody>
                    <a:bodyPr lIns="36000" rIns="36000" anchor="t">
                      <a:noAutofit/>
                    </a:bodyPr>
                    <a:p>
                      <a:pPr>
                        <a:lnSpc>
                          <a:spcPct val="100000"/>
                        </a:lnSpc>
                      </a:pPr>
                      <a:r>
                        <a:rPr b="0" lang="en-MW" sz="1800" spc="-1" strike="noStrike">
                          <a:solidFill>
                            <a:srgbClr val="ffffff"/>
                          </a:solidFill>
                          <a:latin typeface="Arial"/>
                        </a:rPr>
                        <a:t>Explanation of Fit</a:t>
                      </a:r>
                      <a:endParaRPr b="0" lang="en-MW" sz="1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860d"/>
                    </a:solidFill>
                  </a:tcPr>
                </a:tc>
              </a:tr>
              <a:tr h="1801080">
                <a:tc>
                  <a:txBody>
                    <a:bodyPr lIns="36000" rIns="36000" anchor="t">
                      <a:noAutofit/>
                    </a:bodyPr>
                    <a:p>
                      <a:pPr>
                        <a:lnSpc>
                          <a:spcPct val="100000"/>
                        </a:lnSpc>
                      </a:pPr>
                      <a:endParaRPr b="0" lang="en-MW" sz="1800" spc="-1" strike="noStrike">
                        <a:solidFill>
                          <a:srgbClr val="000000"/>
                        </a:solidFill>
                        <a:latin typeface="Arial"/>
                      </a:endParaRPr>
                    </a:p>
                    <a:p>
                      <a:pPr>
                        <a:lnSpc>
                          <a:spcPct val="100000"/>
                        </a:lnSpc>
                      </a:pPr>
                      <a:r>
                        <a:rPr b="0" lang="en-MW" sz="1800" spc="-1" strike="noStrike">
                          <a:solidFill>
                            <a:srgbClr val="000000"/>
                          </a:solidFill>
                          <a:latin typeface="Arial"/>
                        </a:rPr>
                        <a:t>13. Promote regional cooperation and stakeholder coordination.</a:t>
                      </a:r>
                      <a:endParaRPr b="0" lang="en-MW" sz="1800" spc="-1" strike="noStrike">
                        <a:solidFill>
                          <a:srgbClr val="000000"/>
                        </a:solidFill>
                        <a:latin typeface="Arial"/>
                      </a:endParaRPr>
                    </a:p>
                    <a:p>
                      <a:pPr>
                        <a:lnSpc>
                          <a:spcPct val="100000"/>
                        </a:lnSpc>
                      </a:pPr>
                      <a:endParaRPr b="0" lang="en-MW" sz="1800" spc="-1" strike="noStrike">
                        <a:solidFill>
                          <a:srgbClr val="000000"/>
                        </a:solidFill>
                        <a:latin typeface="Arial"/>
                      </a:endParaRPr>
                    </a:p>
                    <a:p>
                      <a:pPr>
                        <a:lnSpc>
                          <a:spcPct val="100000"/>
                        </a:lnSpc>
                      </a:pPr>
                      <a:r>
                        <a:rPr b="0" lang="en-MW" sz="1800" spc="-1" strike="noStrike">
                          <a:solidFill>
                            <a:srgbClr val="000000"/>
                          </a:solidFill>
                          <a:latin typeface="Arial"/>
                        </a:rPr>
                        <a:t>14. Strengthen African participation in global AI governance.</a:t>
                      </a:r>
                      <a:endParaRPr b="0" lang="en-MW" sz="1800" spc="-1" strike="noStrike">
                        <a:solidFill>
                          <a:srgbClr val="000000"/>
                        </a:solidFill>
                        <a:latin typeface="Arial"/>
                      </a:endParaRPr>
                    </a:p>
                    <a:p>
                      <a:pPr>
                        <a:lnSpc>
                          <a:spcPct val="100000"/>
                        </a:lnSpc>
                      </a:pPr>
                      <a:endParaRPr b="0" lang="en-MW" sz="1800" spc="-1" strike="noStrike">
                        <a:solidFill>
                          <a:srgbClr val="000000"/>
                        </a:solidFill>
                        <a:latin typeface="Arial"/>
                      </a:endParaRPr>
                    </a:p>
                    <a:p>
                      <a:pPr>
                        <a:lnSpc>
                          <a:spcPct val="100000"/>
                        </a:lnSpc>
                      </a:pPr>
                      <a:r>
                        <a:rPr b="0" lang="en-MW" sz="1800" spc="-1" strike="noStrike">
                          <a:solidFill>
                            <a:srgbClr val="000000"/>
                          </a:solidFill>
                          <a:latin typeface="Arial"/>
                        </a:rPr>
                        <a:t>15. Foster partnerships with other regions and global actors.</a:t>
                      </a:r>
                      <a:endParaRPr b="0" lang="en-MW" sz="1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nSpc>
                          <a:spcPct val="100000"/>
                        </a:lnSpc>
                      </a:pPr>
                      <a:endParaRPr b="0" lang="en-MW" sz="1800" spc="-1" strike="noStrike">
                        <a:solidFill>
                          <a:srgbClr val="000000"/>
                        </a:solidFill>
                        <a:latin typeface="Arial"/>
                      </a:endParaRPr>
                    </a:p>
                    <a:p>
                      <a:pPr>
                        <a:lnSpc>
                          <a:spcPct val="100000"/>
                        </a:lnSpc>
                      </a:pPr>
                      <a:r>
                        <a:rPr b="0" lang="en-MW" sz="1800" spc="-1" strike="noStrike">
                          <a:solidFill>
                            <a:srgbClr val="000000"/>
                          </a:solidFill>
                          <a:latin typeface="Arial"/>
                        </a:rPr>
                        <a:t>Level 7 positions Africa as a co-shaper of global AI governance, standards, and partnerships while coordinating regionally to deliver Agenda 2063.</a:t>
                      </a:r>
                      <a:endParaRPr b="0" lang="en-MW" sz="1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r>
            </a:tbl>
          </a:graphicData>
        </a:graphic>
      </p:graphicFrame>
      <p:pic>
        <p:nvPicPr>
          <p:cNvPr id="201" name="" descr=""/>
          <p:cNvPicPr/>
          <p:nvPr/>
        </p:nvPicPr>
        <p:blipFill>
          <a:blip r:embed="rId1"/>
          <a:stretch/>
        </p:blipFill>
        <p:spPr>
          <a:xfrm>
            <a:off x="3857400" y="761400"/>
            <a:ext cx="2694240" cy="2694240"/>
          </a:xfrm>
          <a:prstGeom prst="rect">
            <a:avLst/>
          </a:prstGeom>
          <a:ln w="0">
            <a:noFill/>
          </a:ln>
        </p:spPr>
      </p:pic>
      <p:pic>
        <p:nvPicPr>
          <p:cNvPr id="202" name="Picture 3" descr=""/>
          <p:cNvPicPr/>
          <p:nvPr/>
        </p:nvPicPr>
        <p:blipFill>
          <a:blip r:embed="rId2"/>
          <a:stretch/>
        </p:blipFill>
        <p:spPr>
          <a:xfrm>
            <a:off x="9180000" y="7200000"/>
            <a:ext cx="824760" cy="234360"/>
          </a:xfrm>
          <a:prstGeom prst="rect">
            <a:avLst/>
          </a:prstGeom>
          <a:ln w="0">
            <a:noFill/>
          </a:ln>
        </p:spPr>
      </p:pic>
    </p:spTree>
  </p:cSld>
  <mc:AlternateContent>
    <mc:Choice Requires="p14">
      <p:transition spd="slow" p14:dur="2000"/>
    </mc:Choice>
    <mc:Fallback>
      <p:transition spd="slow"/>
    </mc:Fallback>
  </mc:AlternateContent>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3" name=""/>
          <p:cNvSpPr/>
          <p:nvPr/>
        </p:nvSpPr>
        <p:spPr>
          <a:xfrm>
            <a:off x="-180000" y="-216000"/>
            <a:ext cx="10436760" cy="2300040"/>
          </a:xfrm>
          <a:prstGeom prst="rect">
            <a:avLst/>
          </a:prstGeom>
          <a:solidFill>
            <a:srgbClr val="6b5e9b"/>
          </a:solidFill>
          <a:ln w="0">
            <a:noFill/>
          </a:ln>
        </p:spPr>
        <p:style>
          <a:lnRef idx="0"/>
          <a:fillRef idx="0"/>
          <a:effectRef idx="0"/>
          <a:fontRef idx="minor"/>
        </p:style>
        <p:txBody>
          <a:bodyPr lIns="90000" rIns="90000" tIns="45000" bIns="45000" anchor="ctr">
            <a:noAutofit/>
          </a:bodyPr>
          <a:p>
            <a:pPr>
              <a:lnSpc>
                <a:spcPct val="100000"/>
              </a:lnSpc>
            </a:pPr>
            <a:endParaRPr b="0" lang="en-MW" sz="1800" spc="-1" strike="noStrike">
              <a:solidFill>
                <a:srgbClr val="ffffff"/>
              </a:solidFill>
              <a:latin typeface="Arial"/>
              <a:ea typeface="DejaVu Sans"/>
            </a:endParaRPr>
          </a:p>
        </p:txBody>
      </p:sp>
      <p:sp>
        <p:nvSpPr>
          <p:cNvPr id="204" name=""/>
          <p:cNvSpPr/>
          <p:nvPr/>
        </p:nvSpPr>
        <p:spPr>
          <a:xfrm>
            <a:off x="180000" y="180000"/>
            <a:ext cx="4854600" cy="1616040"/>
          </a:xfrm>
          <a:prstGeom prst="rect">
            <a:avLst/>
          </a:prstGeom>
          <a:noFill/>
          <a:ln w="0">
            <a:noFill/>
          </a:ln>
        </p:spPr>
        <p:style>
          <a:lnRef idx="0"/>
          <a:fillRef idx="0"/>
          <a:effectRef idx="0"/>
          <a:fontRef idx="minor"/>
        </p:style>
        <p:txBody>
          <a:bodyPr lIns="90000" rIns="90000" tIns="45000" bIns="45000" anchor="t">
            <a:noAutofit/>
          </a:bodyPr>
          <a:p>
            <a:pPr>
              <a:lnSpc>
                <a:spcPct val="100000"/>
              </a:lnSpc>
            </a:pPr>
            <a:r>
              <a:rPr b="1" lang="en-MW" sz="3000" spc="-1" strike="noStrike">
                <a:solidFill>
                  <a:srgbClr val="ffffff"/>
                </a:solidFill>
                <a:latin typeface="Arial"/>
                <a:ea typeface="DejaVu Sans"/>
              </a:rPr>
              <a:t>AU AI Strategy aligned to HE-AI Model</a:t>
            </a:r>
            <a:endParaRPr b="0" lang="en-MW" sz="3000" spc="-1" strike="noStrike">
              <a:solidFill>
                <a:srgbClr val="000000"/>
              </a:solidFill>
              <a:latin typeface="Arial"/>
            </a:endParaRPr>
          </a:p>
          <a:p>
            <a:pPr>
              <a:lnSpc>
                <a:spcPct val="100000"/>
              </a:lnSpc>
            </a:pPr>
            <a:endParaRPr b="0" lang="en-MW" sz="3000" spc="-1" strike="noStrike">
              <a:solidFill>
                <a:srgbClr val="000000"/>
              </a:solidFill>
              <a:latin typeface="Arial"/>
            </a:endParaRPr>
          </a:p>
          <a:p>
            <a:pPr>
              <a:lnSpc>
                <a:spcPct val="100000"/>
              </a:lnSpc>
            </a:pPr>
            <a:endParaRPr b="0" lang="en-MW" sz="3000" spc="-1" strike="noStrike">
              <a:solidFill>
                <a:srgbClr val="000000"/>
              </a:solidFill>
              <a:latin typeface="Arial"/>
            </a:endParaRPr>
          </a:p>
        </p:txBody>
      </p:sp>
      <p:graphicFrame>
        <p:nvGraphicFramePr>
          <p:cNvPr id="205" name=""/>
          <p:cNvGraphicFramePr/>
          <p:nvPr/>
        </p:nvGraphicFramePr>
        <p:xfrm>
          <a:off x="540000" y="3600000"/>
          <a:ext cx="9359640" cy="3779640"/>
        </p:xfrm>
        <a:graphic>
          <a:graphicData uri="http://schemas.openxmlformats.org/drawingml/2006/table">
            <a:tbl>
              <a:tblPr/>
              <a:tblGrid>
                <a:gridCol w="4679280"/>
                <a:gridCol w="4680720"/>
              </a:tblGrid>
              <a:tr h="768240">
                <a:tc>
                  <a:txBody>
                    <a:bodyPr lIns="36000" rIns="36000" anchor="t">
                      <a:noAutofit/>
                    </a:bodyPr>
                    <a:p>
                      <a:pPr>
                        <a:lnSpc>
                          <a:spcPct val="100000"/>
                        </a:lnSpc>
                      </a:pPr>
                      <a:r>
                        <a:rPr b="0" lang="en-MW" sz="1800" spc="-1" strike="noStrike">
                          <a:solidFill>
                            <a:srgbClr val="ffffff"/>
                          </a:solidFill>
                          <a:latin typeface="Arial"/>
                        </a:rPr>
                        <a:t>Potential Role of NRENs</a:t>
                      </a:r>
                      <a:endParaRPr b="0" lang="en-MW" sz="1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6b5e9b"/>
                    </a:solidFill>
                  </a:tcPr>
                </a:tc>
                <a:tc>
                  <a:txBody>
                    <a:bodyPr lIns="36000" rIns="36000" anchor="t">
                      <a:noAutofit/>
                    </a:bodyPr>
                    <a:p>
                      <a:pPr>
                        <a:lnSpc>
                          <a:spcPct val="100000"/>
                        </a:lnSpc>
                      </a:pPr>
                      <a:r>
                        <a:rPr b="0" lang="en-MW" sz="1800" spc="-1" strike="noStrike">
                          <a:solidFill>
                            <a:srgbClr val="ffffff"/>
                          </a:solidFill>
                          <a:latin typeface="Arial"/>
                        </a:rPr>
                        <a:t>Role of Regional Research and Education Networks</a:t>
                      </a:r>
                      <a:endParaRPr b="0" lang="en-MW" sz="1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6b5e9b"/>
                    </a:solidFill>
                  </a:tcPr>
                </a:tc>
              </a:tr>
              <a:tr h="1801080">
                <a:tc>
                  <a:txBody>
                    <a:bodyPr lIns="36000" rIns="36000" anchor="t">
                      <a:noAutofit/>
                    </a:bodyPr>
                    <a:p>
                      <a:pPr>
                        <a:lnSpc>
                          <a:spcPct val="100000"/>
                        </a:lnSpc>
                      </a:pPr>
                      <a:endParaRPr b="0" lang="en-MW" sz="1800" spc="-1" strike="noStrike">
                        <a:solidFill>
                          <a:srgbClr val="000000"/>
                        </a:solidFill>
                        <a:latin typeface="Arial"/>
                      </a:endParaRPr>
                    </a:p>
                    <a:p>
                      <a:pPr marL="72000" indent="-216000">
                        <a:lnSpc>
                          <a:spcPct val="100000"/>
                        </a:lnSpc>
                        <a:spcBef>
                          <a:spcPts val="567"/>
                        </a:spcBef>
                        <a:spcAft>
                          <a:spcPts val="567"/>
                        </a:spcAft>
                        <a:buClr>
                          <a:srgbClr val="000000"/>
                        </a:buClr>
                        <a:buSzPct val="45000"/>
                        <a:buFont typeface="Wingdings" charset="2"/>
                        <a:buChar char=""/>
                      </a:pPr>
                      <a:r>
                        <a:rPr b="0" lang="en-MW" sz="1800" spc="-1" strike="noStrike">
                          <a:solidFill>
                            <a:srgbClr val="000000"/>
                          </a:solidFill>
                          <a:latin typeface="Arial"/>
                          <a:ea typeface="PingFang SC"/>
                        </a:rPr>
                        <a:t>Represent Member States in technical standards bodies (ISO, IEEE, OECD.AI) through academic consortia</a:t>
                      </a:r>
                      <a:endParaRPr b="0" lang="en-MW" sz="1800" spc="-1" strike="noStrike">
                        <a:solidFill>
                          <a:srgbClr val="000000"/>
                        </a:solidFill>
                        <a:latin typeface="Arial"/>
                      </a:endParaRPr>
                    </a:p>
                    <a:p>
                      <a:pPr marL="72000" indent="-216000">
                        <a:lnSpc>
                          <a:spcPct val="100000"/>
                        </a:lnSpc>
                        <a:spcBef>
                          <a:spcPts val="567"/>
                        </a:spcBef>
                        <a:spcAft>
                          <a:spcPts val="567"/>
                        </a:spcAft>
                        <a:buClr>
                          <a:srgbClr val="000000"/>
                        </a:buClr>
                        <a:buSzPct val="45000"/>
                        <a:buFont typeface="Wingdings" charset="2"/>
                        <a:buChar char=""/>
                      </a:pPr>
                      <a:r>
                        <a:rPr b="0" lang="en-MW" sz="1800" spc="-1" strike="noStrike">
                          <a:solidFill>
                            <a:srgbClr val="000000"/>
                          </a:solidFill>
                          <a:latin typeface="Arial"/>
                          <a:ea typeface="PingFang SC"/>
                        </a:rPr>
                        <a:t>Publish open datasets, benchmarks, and models under African open-licence frameworks</a:t>
                      </a:r>
                      <a:endParaRPr b="0" lang="en-MW" sz="1800" spc="-1" strike="noStrike">
                        <a:solidFill>
                          <a:srgbClr val="000000"/>
                        </a:solidFill>
                        <a:latin typeface="Arial"/>
                      </a:endParaRPr>
                    </a:p>
                    <a:p>
                      <a:pPr marL="72000" indent="-216000">
                        <a:lnSpc>
                          <a:spcPct val="100000"/>
                        </a:lnSpc>
                        <a:spcBef>
                          <a:spcPts val="567"/>
                        </a:spcBef>
                        <a:spcAft>
                          <a:spcPts val="567"/>
                        </a:spcAft>
                        <a:buClr>
                          <a:srgbClr val="000000"/>
                        </a:buClr>
                        <a:buSzPct val="45000"/>
                        <a:buFont typeface="Wingdings" charset="2"/>
                        <a:buChar char=""/>
                      </a:pPr>
                      <a:r>
                        <a:rPr b="0" lang="en-MW" sz="1800" spc="-1" strike="noStrike">
                          <a:solidFill>
                            <a:srgbClr val="000000"/>
                          </a:solidFill>
                          <a:latin typeface="Arial"/>
                          <a:ea typeface="PingFang SC"/>
                        </a:rPr>
                        <a:t>Coordinate with ministries to feed evidence from national AI Commons into AU policy positions</a:t>
                      </a:r>
                      <a:endParaRPr b="0" lang="en-MW" sz="1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nSpc>
                          <a:spcPct val="100000"/>
                        </a:lnSpc>
                      </a:pPr>
                      <a:endParaRPr b="0" lang="en-MW" sz="1800" spc="-1" strike="noStrike">
                        <a:solidFill>
                          <a:srgbClr val="000000"/>
                        </a:solidFill>
                        <a:latin typeface="Arial"/>
                      </a:endParaRPr>
                    </a:p>
                    <a:p>
                      <a:pPr marL="72000" indent="-216000">
                        <a:lnSpc>
                          <a:spcPct val="100000"/>
                        </a:lnSpc>
                        <a:spcBef>
                          <a:spcPts val="567"/>
                        </a:spcBef>
                        <a:spcAft>
                          <a:spcPts val="567"/>
                        </a:spcAft>
                        <a:buClr>
                          <a:srgbClr val="000000"/>
                        </a:buClr>
                        <a:buSzPct val="45000"/>
                        <a:buFont typeface="Wingdings" charset="2"/>
                        <a:buChar char=""/>
                      </a:pPr>
                      <a:r>
                        <a:rPr b="0" lang="en-MW" sz="1800" spc="-1" strike="noStrike">
                          <a:solidFill>
                            <a:srgbClr val="000000"/>
                          </a:solidFill>
                          <a:latin typeface="Arial"/>
                        </a:rPr>
                        <a:t>Drive Africa’s unified voice in global AI ethics and governance dialogues (e.g., UN Advisory Body on AI)</a:t>
                      </a:r>
                      <a:endParaRPr b="0" lang="en-MW" sz="1800" spc="-1" strike="noStrike">
                        <a:solidFill>
                          <a:srgbClr val="000000"/>
                        </a:solidFill>
                        <a:latin typeface="Arial"/>
                      </a:endParaRPr>
                    </a:p>
                    <a:p>
                      <a:pPr marL="72000" indent="-216000">
                        <a:lnSpc>
                          <a:spcPct val="100000"/>
                        </a:lnSpc>
                        <a:spcBef>
                          <a:spcPts val="567"/>
                        </a:spcBef>
                        <a:spcAft>
                          <a:spcPts val="567"/>
                        </a:spcAft>
                        <a:buClr>
                          <a:srgbClr val="000000"/>
                        </a:buClr>
                        <a:buSzPct val="45000"/>
                        <a:buFont typeface="Wingdings" charset="2"/>
                        <a:buChar char=""/>
                      </a:pPr>
                      <a:r>
                        <a:rPr b="0" lang="en-MW" sz="1800" spc="-1" strike="noStrike">
                          <a:solidFill>
                            <a:srgbClr val="000000"/>
                          </a:solidFill>
                          <a:latin typeface="Arial"/>
                        </a:rPr>
                        <a:t>Support AU Commission in establishing pan-African AI Standards Forum and joint ventures with EU, ASEAN, and OECD</a:t>
                      </a:r>
                      <a:endParaRPr b="0" lang="en-MW" sz="1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r>
            </a:tbl>
          </a:graphicData>
        </a:graphic>
      </p:graphicFrame>
      <p:pic>
        <p:nvPicPr>
          <p:cNvPr id="206" name="Picture 24" descr=""/>
          <p:cNvPicPr/>
          <p:nvPr/>
        </p:nvPicPr>
        <p:blipFill>
          <a:blip r:embed="rId1"/>
          <a:stretch/>
        </p:blipFill>
        <p:spPr>
          <a:xfrm>
            <a:off x="9180000" y="7200000"/>
            <a:ext cx="824760" cy="234360"/>
          </a:xfrm>
          <a:prstGeom prst="rect">
            <a:avLst/>
          </a:prstGeom>
          <a:ln w="0">
            <a:noFill/>
          </a:ln>
        </p:spPr>
      </p:pic>
      <p:sp>
        <p:nvSpPr>
          <p:cNvPr id="207" name=""/>
          <p:cNvSpPr/>
          <p:nvPr/>
        </p:nvSpPr>
        <p:spPr>
          <a:xfrm>
            <a:off x="5400000" y="180000"/>
            <a:ext cx="4498200" cy="1078200"/>
          </a:xfrm>
          <a:prstGeom prst="rect">
            <a:avLst/>
          </a:prstGeom>
          <a:noFill/>
          <a:ln w="0">
            <a:noFill/>
          </a:ln>
        </p:spPr>
        <p:style>
          <a:lnRef idx="0"/>
          <a:fillRef idx="0"/>
          <a:effectRef idx="0"/>
          <a:fontRef idx="minor"/>
        </p:style>
        <p:txBody>
          <a:bodyPr lIns="90000" rIns="90000" tIns="45000" bIns="45000" anchor="t">
            <a:noAutofit/>
          </a:bodyPr>
          <a:p>
            <a:pPr algn="r">
              <a:lnSpc>
                <a:spcPct val="100000"/>
              </a:lnSpc>
            </a:pPr>
            <a:r>
              <a:rPr b="0" lang="en-MW" sz="3000" spc="-1" strike="noStrike">
                <a:solidFill>
                  <a:srgbClr val="000000"/>
                </a:solidFill>
                <a:latin typeface="Arial"/>
                <a:ea typeface="DejaVu Sans"/>
              </a:rPr>
              <a:t>L7 – Societal and Global Integration</a:t>
            </a:r>
            <a:endParaRPr b="0" lang="en-MW" sz="3000" spc="-1" strike="noStrike">
              <a:solidFill>
                <a:srgbClr val="000000"/>
              </a:solidFill>
              <a:latin typeface="Arial"/>
            </a:endParaRPr>
          </a:p>
        </p:txBody>
      </p:sp>
      <p:pic>
        <p:nvPicPr>
          <p:cNvPr id="208" name="" descr=""/>
          <p:cNvPicPr/>
          <p:nvPr/>
        </p:nvPicPr>
        <p:blipFill>
          <a:blip r:embed="rId2"/>
          <a:stretch/>
        </p:blipFill>
        <p:spPr>
          <a:xfrm>
            <a:off x="3857760" y="761760"/>
            <a:ext cx="2694240" cy="2694240"/>
          </a:xfrm>
          <a:prstGeom prst="rect">
            <a:avLst/>
          </a:prstGeom>
          <a:ln w="0">
            <a:noFill/>
          </a:ln>
        </p:spPr>
      </p:pic>
    </p:spTree>
  </p:cSld>
  <mc:AlternateContent>
    <mc:Choice Requires="p14">
      <p:transition spd="slow" p14:dur="2000"/>
    </mc:Choice>
    <mc:Fallback>
      <p:transition spd="slow"/>
    </mc:Fallback>
  </mc:AlternateContent>
</p:sld>
</file>

<file path=ppt/slides/slide2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9" name=""/>
          <p:cNvSpPr/>
          <p:nvPr/>
        </p:nvSpPr>
        <p:spPr>
          <a:xfrm>
            <a:off x="-180000" y="-216000"/>
            <a:ext cx="10436760" cy="2300040"/>
          </a:xfrm>
          <a:prstGeom prst="rect">
            <a:avLst/>
          </a:prstGeom>
          <a:solidFill>
            <a:srgbClr val="6b5e9b"/>
          </a:solidFill>
          <a:ln w="0">
            <a:noFill/>
          </a:ln>
        </p:spPr>
        <p:style>
          <a:lnRef idx="0"/>
          <a:fillRef idx="0"/>
          <a:effectRef idx="0"/>
          <a:fontRef idx="minor"/>
        </p:style>
        <p:txBody>
          <a:bodyPr lIns="90000" rIns="90000" tIns="45000" bIns="45000" anchor="ctr">
            <a:noAutofit/>
          </a:bodyPr>
          <a:p>
            <a:pPr>
              <a:lnSpc>
                <a:spcPct val="100000"/>
              </a:lnSpc>
            </a:pPr>
            <a:endParaRPr b="0" lang="en-MW" sz="1800" spc="-1" strike="noStrike">
              <a:solidFill>
                <a:srgbClr val="ffffff"/>
              </a:solidFill>
              <a:latin typeface="Arial"/>
              <a:ea typeface="DejaVu Sans"/>
            </a:endParaRPr>
          </a:p>
        </p:txBody>
      </p:sp>
      <p:sp>
        <p:nvSpPr>
          <p:cNvPr id="210" name=""/>
          <p:cNvSpPr/>
          <p:nvPr/>
        </p:nvSpPr>
        <p:spPr>
          <a:xfrm>
            <a:off x="180000" y="180000"/>
            <a:ext cx="4854600" cy="1616040"/>
          </a:xfrm>
          <a:prstGeom prst="rect">
            <a:avLst/>
          </a:prstGeom>
          <a:noFill/>
          <a:ln w="0">
            <a:noFill/>
          </a:ln>
        </p:spPr>
        <p:style>
          <a:lnRef idx="0"/>
          <a:fillRef idx="0"/>
          <a:effectRef idx="0"/>
          <a:fontRef idx="minor"/>
        </p:style>
        <p:txBody>
          <a:bodyPr lIns="90000" rIns="90000" tIns="45000" bIns="45000" anchor="t">
            <a:noAutofit/>
          </a:bodyPr>
          <a:p>
            <a:pPr>
              <a:lnSpc>
                <a:spcPct val="100000"/>
              </a:lnSpc>
            </a:pPr>
            <a:r>
              <a:rPr b="1" lang="en-MW" sz="3000" spc="-1" strike="noStrike">
                <a:solidFill>
                  <a:srgbClr val="ffffff"/>
                </a:solidFill>
                <a:latin typeface="Arial"/>
                <a:ea typeface="DejaVu Sans"/>
              </a:rPr>
              <a:t>AU AI Strategy aligned to HE-AI Model</a:t>
            </a:r>
            <a:endParaRPr b="0" lang="en-MW" sz="3000" spc="-1" strike="noStrike">
              <a:solidFill>
                <a:srgbClr val="000000"/>
              </a:solidFill>
              <a:latin typeface="Arial"/>
            </a:endParaRPr>
          </a:p>
          <a:p>
            <a:pPr>
              <a:lnSpc>
                <a:spcPct val="100000"/>
              </a:lnSpc>
            </a:pPr>
            <a:endParaRPr b="0" lang="en-MW" sz="3000" spc="-1" strike="noStrike">
              <a:solidFill>
                <a:srgbClr val="000000"/>
              </a:solidFill>
              <a:latin typeface="Arial"/>
            </a:endParaRPr>
          </a:p>
          <a:p>
            <a:pPr>
              <a:lnSpc>
                <a:spcPct val="100000"/>
              </a:lnSpc>
            </a:pPr>
            <a:endParaRPr b="0" lang="en-MW" sz="3000" spc="-1" strike="noStrike">
              <a:solidFill>
                <a:srgbClr val="000000"/>
              </a:solidFill>
              <a:latin typeface="Arial"/>
            </a:endParaRPr>
          </a:p>
        </p:txBody>
      </p:sp>
      <p:pic>
        <p:nvPicPr>
          <p:cNvPr id="211" name="Picture 25" descr=""/>
          <p:cNvPicPr/>
          <p:nvPr/>
        </p:nvPicPr>
        <p:blipFill>
          <a:blip r:embed="rId1"/>
          <a:stretch/>
        </p:blipFill>
        <p:spPr>
          <a:xfrm>
            <a:off x="9180000" y="7200000"/>
            <a:ext cx="824760" cy="234360"/>
          </a:xfrm>
          <a:prstGeom prst="rect">
            <a:avLst/>
          </a:prstGeom>
          <a:ln w="0">
            <a:noFill/>
          </a:ln>
        </p:spPr>
      </p:pic>
      <p:sp>
        <p:nvSpPr>
          <p:cNvPr id="212" name=""/>
          <p:cNvSpPr/>
          <p:nvPr/>
        </p:nvSpPr>
        <p:spPr>
          <a:xfrm>
            <a:off x="5400000" y="180000"/>
            <a:ext cx="4498200" cy="1078200"/>
          </a:xfrm>
          <a:prstGeom prst="rect">
            <a:avLst/>
          </a:prstGeom>
          <a:noFill/>
          <a:ln w="0">
            <a:noFill/>
          </a:ln>
        </p:spPr>
        <p:style>
          <a:lnRef idx="0"/>
          <a:fillRef idx="0"/>
          <a:effectRef idx="0"/>
          <a:fontRef idx="minor"/>
        </p:style>
        <p:txBody>
          <a:bodyPr lIns="90000" rIns="90000" tIns="45000" bIns="45000" anchor="t">
            <a:noAutofit/>
          </a:bodyPr>
          <a:p>
            <a:pPr algn="r">
              <a:lnSpc>
                <a:spcPct val="100000"/>
              </a:lnSpc>
            </a:pPr>
            <a:r>
              <a:rPr b="0" lang="en-MW" sz="3000" spc="-1" strike="noStrike">
                <a:solidFill>
                  <a:srgbClr val="000000"/>
                </a:solidFill>
                <a:latin typeface="Arial"/>
                <a:ea typeface="DejaVu Sans"/>
              </a:rPr>
              <a:t>Cross-Cutting Benefits of R/NREN </a:t>
            </a:r>
            <a:br>
              <a:rPr sz="3000"/>
            </a:br>
            <a:r>
              <a:rPr b="0" lang="en-MW" sz="3000" spc="-1" strike="noStrike">
                <a:solidFill>
                  <a:srgbClr val="000000"/>
                </a:solidFill>
                <a:latin typeface="Arial"/>
                <a:ea typeface="DejaVu Sans"/>
              </a:rPr>
              <a:t>Engagement</a:t>
            </a:r>
            <a:endParaRPr b="0" lang="en-MW" sz="3000" spc="-1" strike="noStrike">
              <a:solidFill>
                <a:srgbClr val="000000"/>
              </a:solidFill>
              <a:latin typeface="Arial"/>
            </a:endParaRPr>
          </a:p>
        </p:txBody>
      </p:sp>
      <p:sp>
        <p:nvSpPr>
          <p:cNvPr id="213" name=""/>
          <p:cNvSpPr/>
          <p:nvPr/>
        </p:nvSpPr>
        <p:spPr>
          <a:xfrm>
            <a:off x="5184000" y="3492000"/>
            <a:ext cx="4674600" cy="4071600"/>
          </a:xfrm>
          <a:prstGeom prst="rect">
            <a:avLst/>
          </a:prstGeom>
          <a:noFill/>
          <a:ln w="0">
            <a:noFill/>
          </a:ln>
        </p:spPr>
        <p:style>
          <a:lnRef idx="0"/>
          <a:fillRef idx="0"/>
          <a:effectRef idx="0"/>
          <a:fontRef idx="minor"/>
        </p:style>
        <p:txBody>
          <a:bodyPr lIns="90000" rIns="90000" tIns="45000" bIns="45000" anchor="t">
            <a:noAutofit/>
          </a:bodyPr>
          <a:p>
            <a:pPr>
              <a:lnSpc>
                <a:spcPct val="100000"/>
              </a:lnSpc>
            </a:pPr>
            <a:r>
              <a:rPr b="1" lang="en-MW" sz="2400" spc="-1" strike="noStrike">
                <a:solidFill>
                  <a:srgbClr val="000000"/>
                </a:solidFill>
                <a:latin typeface="Arial"/>
                <a:ea typeface="DejaVu Sans"/>
              </a:rPr>
              <a:t>Sustainability:</a:t>
            </a:r>
            <a:r>
              <a:rPr b="0" lang="en-MW" sz="2400" spc="-1" strike="noStrike">
                <a:solidFill>
                  <a:srgbClr val="000000"/>
                </a:solidFill>
                <a:latin typeface="Arial"/>
                <a:ea typeface="DejaVu Sans"/>
              </a:rPr>
              <a:t> Shared infrastructure reduces duplication and costs, supporting long-term continental resilience</a:t>
            </a:r>
            <a:endParaRPr b="0" lang="en-MW" sz="2400" spc="-1" strike="noStrike">
              <a:solidFill>
                <a:srgbClr val="000000"/>
              </a:solidFill>
              <a:latin typeface="Arial"/>
            </a:endParaRPr>
          </a:p>
          <a:p>
            <a:pPr>
              <a:lnSpc>
                <a:spcPct val="100000"/>
              </a:lnSpc>
            </a:pPr>
            <a:endParaRPr b="0" lang="en-MW" sz="2400" spc="-1" strike="noStrike">
              <a:solidFill>
                <a:srgbClr val="000000"/>
              </a:solidFill>
              <a:latin typeface="Arial"/>
            </a:endParaRPr>
          </a:p>
          <a:p>
            <a:pPr>
              <a:lnSpc>
                <a:spcPct val="100000"/>
              </a:lnSpc>
            </a:pPr>
            <a:r>
              <a:rPr b="1" lang="en-MW" sz="2400" spc="-1" strike="noStrike">
                <a:solidFill>
                  <a:srgbClr val="000000"/>
                </a:solidFill>
                <a:latin typeface="Arial"/>
                <a:ea typeface="DejaVu Sans"/>
              </a:rPr>
              <a:t>Accountability:</a:t>
            </a:r>
            <a:r>
              <a:rPr b="0" lang="en-MW" sz="2400" spc="-1" strike="noStrike">
                <a:solidFill>
                  <a:srgbClr val="000000"/>
                </a:solidFill>
                <a:latin typeface="Arial"/>
                <a:ea typeface="DejaVu Sans"/>
              </a:rPr>
              <a:t> R/NREN metrics can feed directly into the AU AI Readiness Index and MEL dashboard</a:t>
            </a:r>
            <a:endParaRPr b="0" lang="en-MW" sz="2400" spc="-1" strike="noStrike">
              <a:solidFill>
                <a:srgbClr val="000000"/>
              </a:solidFill>
              <a:latin typeface="Arial"/>
            </a:endParaRPr>
          </a:p>
        </p:txBody>
      </p:sp>
      <p:sp>
        <p:nvSpPr>
          <p:cNvPr id="214" name=""/>
          <p:cNvSpPr/>
          <p:nvPr/>
        </p:nvSpPr>
        <p:spPr>
          <a:xfrm>
            <a:off x="324000" y="3492000"/>
            <a:ext cx="4674600" cy="4071600"/>
          </a:xfrm>
          <a:prstGeom prst="rect">
            <a:avLst/>
          </a:prstGeom>
          <a:noFill/>
          <a:ln w="0">
            <a:noFill/>
          </a:ln>
        </p:spPr>
        <p:style>
          <a:lnRef idx="0"/>
          <a:fillRef idx="0"/>
          <a:effectRef idx="0"/>
          <a:fontRef idx="minor"/>
        </p:style>
        <p:txBody>
          <a:bodyPr lIns="90000" rIns="90000" tIns="45000" bIns="45000" anchor="t">
            <a:noAutofit/>
          </a:bodyPr>
          <a:p>
            <a:pPr>
              <a:lnSpc>
                <a:spcPct val="100000"/>
              </a:lnSpc>
            </a:pPr>
            <a:r>
              <a:rPr b="1" lang="en-MW" sz="2400" spc="-1" strike="noStrike">
                <a:solidFill>
                  <a:srgbClr val="000000"/>
                </a:solidFill>
                <a:latin typeface="Arial"/>
                <a:ea typeface="DejaVu Sans"/>
              </a:rPr>
              <a:t>Sovereignty &amp; Security:</a:t>
            </a:r>
            <a:r>
              <a:rPr b="0" lang="en-MW" sz="2400" spc="-1" strike="noStrike">
                <a:solidFill>
                  <a:srgbClr val="000000"/>
                </a:solidFill>
                <a:latin typeface="Arial"/>
                <a:ea typeface="DejaVu Sans"/>
              </a:rPr>
              <a:t> Housing African data and compute in trusted academic networks, NRENs/RRENs protect sovereignty</a:t>
            </a:r>
            <a:endParaRPr b="0" lang="en-MW" sz="2400" spc="-1" strike="noStrike">
              <a:solidFill>
                <a:srgbClr val="000000"/>
              </a:solidFill>
              <a:latin typeface="Arial"/>
            </a:endParaRPr>
          </a:p>
          <a:p>
            <a:pPr>
              <a:lnSpc>
                <a:spcPct val="100000"/>
              </a:lnSpc>
            </a:pPr>
            <a:endParaRPr b="0" lang="en-MW" sz="2400" spc="-1" strike="noStrike">
              <a:solidFill>
                <a:srgbClr val="000000"/>
              </a:solidFill>
              <a:latin typeface="Arial"/>
            </a:endParaRPr>
          </a:p>
          <a:p>
            <a:pPr>
              <a:lnSpc>
                <a:spcPct val="100000"/>
              </a:lnSpc>
            </a:pPr>
            <a:r>
              <a:rPr b="1" lang="en-MW" sz="2400" spc="-1" strike="noStrike">
                <a:solidFill>
                  <a:srgbClr val="000000"/>
                </a:solidFill>
                <a:latin typeface="Arial"/>
                <a:ea typeface="DejaVu Sans"/>
              </a:rPr>
              <a:t>Inclusivity: </a:t>
            </a:r>
            <a:r>
              <a:rPr b="0" lang="en-MW" sz="2400" spc="-1" strike="noStrike">
                <a:solidFill>
                  <a:srgbClr val="000000"/>
                </a:solidFill>
                <a:latin typeface="Arial"/>
                <a:ea typeface="DejaVu Sans"/>
              </a:rPr>
              <a:t>Reach to universities and TVETS supports equitable access to AI training and infrastructure</a:t>
            </a:r>
            <a:endParaRPr b="0" lang="en-MW" sz="2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215" name="" descr=""/>
          <p:cNvPicPr/>
          <p:nvPr/>
        </p:nvPicPr>
        <p:blipFill>
          <a:blip r:embed="rId1"/>
          <a:srcRect l="23530" t="0" r="0" b="20706"/>
          <a:stretch/>
        </p:blipFill>
        <p:spPr>
          <a:xfrm>
            <a:off x="-180000" y="-65160"/>
            <a:ext cx="10439640" cy="7804440"/>
          </a:xfrm>
          <a:prstGeom prst="rect">
            <a:avLst/>
          </a:prstGeom>
          <a:ln w="0">
            <a:noFill/>
          </a:ln>
        </p:spPr>
      </p:pic>
      <p:sp>
        <p:nvSpPr>
          <p:cNvPr id="216" name=""/>
          <p:cNvSpPr/>
          <p:nvPr/>
        </p:nvSpPr>
        <p:spPr>
          <a:xfrm>
            <a:off x="5544000" y="360000"/>
            <a:ext cx="4136040" cy="5579640"/>
          </a:xfrm>
          <a:prstGeom prst="rect">
            <a:avLst/>
          </a:prstGeom>
          <a:noFill/>
          <a:ln w="0">
            <a:noFill/>
          </a:ln>
        </p:spPr>
        <p:style>
          <a:lnRef idx="0"/>
          <a:fillRef idx="0"/>
          <a:effectRef idx="0"/>
          <a:fontRef idx="minor"/>
        </p:style>
        <p:txBody>
          <a:bodyPr lIns="90000" rIns="90000" tIns="45000" bIns="45000" anchor="t">
            <a:noAutofit/>
          </a:bodyPr>
          <a:p>
            <a:pPr>
              <a:lnSpc>
                <a:spcPct val="100000"/>
              </a:lnSpc>
            </a:pPr>
            <a:r>
              <a:rPr b="1" lang="en-MW" sz="2200" spc="-1" strike="noStrike">
                <a:solidFill>
                  <a:srgbClr val="000000"/>
                </a:solidFill>
                <a:latin typeface="Arial"/>
                <a:ea typeface="DejaVu Sans"/>
              </a:rPr>
              <a:t>“</a:t>
            </a:r>
            <a:r>
              <a:rPr b="1" lang="en-MW" sz="2200" spc="-1" strike="noStrike">
                <a:solidFill>
                  <a:srgbClr val="000000"/>
                </a:solidFill>
                <a:latin typeface="Arial"/>
                <a:ea typeface="DejaVu Sans"/>
              </a:rPr>
              <a:t>If this is to be the African century, and we are to usher in a new era of prosperity and peace, then we must harness our vast human and natural resources, and combine the energy of our youth with the vision and wisdom of our leaders.”</a:t>
            </a:r>
            <a:endParaRPr b="0" lang="en-MW" sz="2200" spc="-1" strike="noStrike">
              <a:solidFill>
                <a:srgbClr val="000000"/>
              </a:solidFill>
              <a:latin typeface="Arial"/>
            </a:endParaRPr>
          </a:p>
          <a:p>
            <a:pPr>
              <a:lnSpc>
                <a:spcPct val="100000"/>
              </a:lnSpc>
            </a:pPr>
            <a:endParaRPr b="0" lang="en-MW" sz="2200" spc="-1" strike="noStrike">
              <a:solidFill>
                <a:srgbClr val="000000"/>
              </a:solidFill>
              <a:latin typeface="Arial"/>
            </a:endParaRPr>
          </a:p>
          <a:p>
            <a:pPr>
              <a:lnSpc>
                <a:spcPct val="100000"/>
              </a:lnSpc>
            </a:pPr>
            <a:r>
              <a:rPr b="1" lang="en-MW" sz="2200" spc="-1" strike="noStrike">
                <a:solidFill>
                  <a:srgbClr val="000000"/>
                </a:solidFill>
                <a:latin typeface="Arial"/>
                <a:ea typeface="DejaVu Sans"/>
              </a:rPr>
              <a:t>            </a:t>
            </a:r>
            <a:r>
              <a:rPr b="0" lang="en-MW" sz="2200" spc="-1" strike="noStrike">
                <a:solidFill>
                  <a:srgbClr val="000000"/>
                </a:solidFill>
                <a:latin typeface="Arial"/>
                <a:ea typeface="DejaVu Sans"/>
              </a:rPr>
              <a:t>- Raila Amolo Odinga</a:t>
            </a:r>
            <a:endParaRPr b="0" lang="en-MW" sz="2200" spc="-1" strike="noStrike">
              <a:solidFill>
                <a:srgbClr val="000000"/>
              </a:solidFill>
              <a:latin typeface="Arial"/>
            </a:endParaRPr>
          </a:p>
        </p:txBody>
      </p:sp>
      <p:pic>
        <p:nvPicPr>
          <p:cNvPr id="217" name="Picture 14" descr=""/>
          <p:cNvPicPr/>
          <p:nvPr/>
        </p:nvPicPr>
        <p:blipFill>
          <a:blip r:embed="rId2"/>
          <a:stretch/>
        </p:blipFill>
        <p:spPr>
          <a:xfrm>
            <a:off x="9180000" y="7200000"/>
            <a:ext cx="824760" cy="234360"/>
          </a:xfrm>
          <a:prstGeom prst="rect">
            <a:avLst/>
          </a:prstGeom>
          <a:ln w="0">
            <a:noFill/>
          </a:ln>
        </p:spPr>
      </p:pic>
      <p:sp>
        <p:nvSpPr>
          <p:cNvPr id="218" name=""/>
          <p:cNvSpPr/>
          <p:nvPr/>
        </p:nvSpPr>
        <p:spPr>
          <a:xfrm>
            <a:off x="180000" y="7200000"/>
            <a:ext cx="2539440" cy="345960"/>
          </a:xfrm>
          <a:prstGeom prst="rect">
            <a:avLst/>
          </a:prstGeom>
          <a:noFill/>
          <a:ln w="0">
            <a:noFill/>
          </a:ln>
        </p:spPr>
        <p:style>
          <a:lnRef idx="0"/>
          <a:fillRef idx="0"/>
          <a:effectRef idx="0"/>
          <a:fontRef idx="minor"/>
        </p:style>
        <p:txBody>
          <a:bodyPr lIns="90000" rIns="90000" tIns="45000" bIns="45000" anchor="t">
            <a:noAutofit/>
          </a:bodyPr>
          <a:p>
            <a:pPr>
              <a:lnSpc>
                <a:spcPct val="100000"/>
              </a:lnSpc>
            </a:pPr>
            <a:r>
              <a:rPr b="0" i="1" lang="en-MW" sz="1800" spc="-1" strike="noStrike">
                <a:solidFill>
                  <a:srgbClr val="ffffff"/>
                </a:solidFill>
                <a:latin typeface="Arial"/>
              </a:rPr>
              <a:t>Image: Bloomberg.com</a:t>
            </a:r>
            <a:endParaRPr b="0" lang="en-MW"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219" name="" descr=""/>
          <p:cNvPicPr/>
          <p:nvPr/>
        </p:nvPicPr>
        <p:blipFill>
          <a:blip r:embed="rId1"/>
          <a:srcRect l="11313" t="0" r="0" b="0"/>
          <a:stretch/>
        </p:blipFill>
        <p:spPr>
          <a:xfrm>
            <a:off x="-179640" y="-36000"/>
            <a:ext cx="10293120" cy="7736760"/>
          </a:xfrm>
          <a:prstGeom prst="rect">
            <a:avLst/>
          </a:prstGeom>
          <a:ln w="0">
            <a:noFill/>
          </a:ln>
        </p:spPr>
      </p:pic>
      <p:sp>
        <p:nvSpPr>
          <p:cNvPr id="220" name=""/>
          <p:cNvSpPr/>
          <p:nvPr/>
        </p:nvSpPr>
        <p:spPr>
          <a:xfrm>
            <a:off x="5940000" y="360000"/>
            <a:ext cx="4136040" cy="3776760"/>
          </a:xfrm>
          <a:prstGeom prst="rect">
            <a:avLst/>
          </a:prstGeom>
          <a:noFill/>
          <a:ln w="0">
            <a:noFill/>
          </a:ln>
        </p:spPr>
        <p:style>
          <a:lnRef idx="0"/>
          <a:fillRef idx="0"/>
          <a:effectRef idx="0"/>
          <a:fontRef idx="minor"/>
        </p:style>
        <p:txBody>
          <a:bodyPr lIns="90000" rIns="90000" tIns="45000" bIns="45000" anchor="t">
            <a:noAutofit/>
          </a:bodyPr>
          <a:p>
            <a:pPr>
              <a:lnSpc>
                <a:spcPct val="100000"/>
              </a:lnSpc>
            </a:pPr>
            <a:r>
              <a:rPr b="1" lang="en-MW" sz="3000" spc="-1" strike="noStrike">
                <a:solidFill>
                  <a:srgbClr val="000000"/>
                </a:solidFill>
                <a:latin typeface="Arial"/>
                <a:ea typeface="DejaVu Sans"/>
              </a:rPr>
              <a:t>What Role can YOU play in realising Africa’s AI Strategy?</a:t>
            </a:r>
            <a:endParaRPr b="0" lang="en-MW" sz="3000" spc="-1" strike="noStrike">
              <a:solidFill>
                <a:srgbClr val="000000"/>
              </a:solidFill>
              <a:latin typeface="Arial"/>
            </a:endParaRPr>
          </a:p>
          <a:p>
            <a:pPr>
              <a:lnSpc>
                <a:spcPct val="100000"/>
              </a:lnSpc>
            </a:pPr>
            <a:endParaRPr b="0" lang="en-MW" sz="3000" spc="-1" strike="noStrike">
              <a:solidFill>
                <a:srgbClr val="000000"/>
              </a:solidFill>
              <a:latin typeface="Arial"/>
            </a:endParaRPr>
          </a:p>
          <a:p>
            <a:pPr>
              <a:lnSpc>
                <a:spcPct val="100000"/>
              </a:lnSpc>
            </a:pPr>
            <a:r>
              <a:rPr b="1" lang="en-MW" sz="3000" spc="-1" strike="noStrike">
                <a:solidFill>
                  <a:srgbClr val="000000"/>
                </a:solidFill>
                <a:latin typeface="Arial"/>
                <a:ea typeface="DejaVu Sans"/>
              </a:rPr>
              <a:t>WHAT is holding you BACK?</a:t>
            </a:r>
            <a:endParaRPr b="0" lang="en-MW" sz="3000" spc="-1" strike="noStrike">
              <a:solidFill>
                <a:srgbClr val="000000"/>
              </a:solidFill>
              <a:latin typeface="Arial"/>
            </a:endParaRPr>
          </a:p>
        </p:txBody>
      </p:sp>
      <p:pic>
        <p:nvPicPr>
          <p:cNvPr id="221" name="Picture 1" descr=""/>
          <p:cNvPicPr/>
          <p:nvPr/>
        </p:nvPicPr>
        <p:blipFill>
          <a:blip r:embed="rId2"/>
          <a:stretch/>
        </p:blipFill>
        <p:spPr>
          <a:xfrm>
            <a:off x="9180000" y="7200000"/>
            <a:ext cx="824760" cy="234360"/>
          </a:xfrm>
          <a:prstGeom prst="rect">
            <a:avLst/>
          </a:prstGeom>
          <a:ln w="0">
            <a:noFill/>
          </a:ln>
        </p:spPr>
      </p:pic>
    </p:spTree>
  </p:cSld>
  <mc:AlternateContent>
    <mc:Choice Requires="p14">
      <p:transition spd="slow" p14:dur="2000"/>
    </mc:Choice>
    <mc:Fallback>
      <p:transition spd="slow"/>
    </mc:Fallback>
  </mc:AlternateContent>
</p:sld>
</file>

<file path=ppt/slides/slide2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grpSp>
        <p:nvGrpSpPr>
          <p:cNvPr id="222" name=""/>
          <p:cNvGrpSpPr/>
          <p:nvPr/>
        </p:nvGrpSpPr>
        <p:grpSpPr>
          <a:xfrm>
            <a:off x="-180000" y="-108000"/>
            <a:ext cx="10436040" cy="7808040"/>
            <a:chOff x="-180000" y="-108000"/>
            <a:chExt cx="10436040" cy="7808040"/>
          </a:xfrm>
        </p:grpSpPr>
        <p:pic>
          <p:nvPicPr>
            <p:cNvPr id="223" name="" descr=""/>
            <p:cNvPicPr/>
            <p:nvPr/>
          </p:nvPicPr>
          <p:blipFill>
            <a:blip r:embed="rId1"/>
            <a:stretch/>
          </p:blipFill>
          <p:spPr>
            <a:xfrm>
              <a:off x="-142920" y="2664000"/>
              <a:ext cx="10362960" cy="5036040"/>
            </a:xfrm>
            <a:prstGeom prst="rect">
              <a:avLst/>
            </a:prstGeom>
            <a:ln w="0">
              <a:noFill/>
            </a:ln>
          </p:spPr>
        </p:pic>
        <p:pic>
          <p:nvPicPr>
            <p:cNvPr id="224" name="" descr=""/>
            <p:cNvPicPr/>
            <p:nvPr/>
          </p:nvPicPr>
          <p:blipFill>
            <a:blip r:embed="rId2"/>
            <a:stretch/>
          </p:blipFill>
          <p:spPr>
            <a:xfrm>
              <a:off x="-180000" y="-108000"/>
              <a:ext cx="10436040" cy="2876040"/>
            </a:xfrm>
            <a:prstGeom prst="rect">
              <a:avLst/>
            </a:prstGeom>
            <a:ln w="0">
              <a:noFill/>
            </a:ln>
          </p:spPr>
        </p:pic>
        <p:pic>
          <p:nvPicPr>
            <p:cNvPr id="225" name="" descr=""/>
            <p:cNvPicPr/>
            <p:nvPr/>
          </p:nvPicPr>
          <p:blipFill>
            <a:blip r:embed="rId3"/>
            <a:stretch/>
          </p:blipFill>
          <p:spPr>
            <a:xfrm>
              <a:off x="2844000" y="475200"/>
              <a:ext cx="5060520" cy="3372840"/>
            </a:xfrm>
            <a:prstGeom prst="rect">
              <a:avLst/>
            </a:prstGeom>
            <a:ln w="0">
              <a:noFill/>
            </a:ln>
          </p:spPr>
        </p:pic>
      </p:grpSp>
      <p:sp>
        <p:nvSpPr>
          <p:cNvPr id="226" name=""/>
          <p:cNvSpPr/>
          <p:nvPr/>
        </p:nvSpPr>
        <p:spPr>
          <a:xfrm>
            <a:off x="180000" y="180000"/>
            <a:ext cx="4854600" cy="1616040"/>
          </a:xfrm>
          <a:prstGeom prst="rect">
            <a:avLst/>
          </a:prstGeom>
          <a:noFill/>
          <a:ln w="0">
            <a:noFill/>
          </a:ln>
        </p:spPr>
        <p:style>
          <a:lnRef idx="0"/>
          <a:fillRef idx="0"/>
          <a:effectRef idx="0"/>
          <a:fontRef idx="minor"/>
        </p:style>
        <p:txBody>
          <a:bodyPr lIns="90000" rIns="90000" tIns="45000" bIns="45000" anchor="t">
            <a:noAutofit/>
          </a:bodyPr>
          <a:p>
            <a:pPr>
              <a:lnSpc>
                <a:spcPct val="100000"/>
              </a:lnSpc>
            </a:pPr>
            <a:r>
              <a:rPr b="1" lang="en-MW" sz="3000" spc="-1" strike="noStrike">
                <a:solidFill>
                  <a:srgbClr val="ffffff"/>
                </a:solidFill>
                <a:latin typeface="Arial"/>
                <a:ea typeface="DejaVu Sans"/>
              </a:rPr>
              <a:t>Thank-You</a:t>
            </a:r>
            <a:endParaRPr b="0" lang="en-MW" sz="3000" spc="-1" strike="noStrike">
              <a:solidFill>
                <a:srgbClr val="000000"/>
              </a:solidFill>
              <a:latin typeface="Arial"/>
            </a:endParaRPr>
          </a:p>
          <a:p>
            <a:pPr>
              <a:lnSpc>
                <a:spcPct val="100000"/>
              </a:lnSpc>
            </a:pPr>
            <a:endParaRPr b="0" lang="en-MW" sz="3000" spc="-1" strike="noStrike">
              <a:solidFill>
                <a:srgbClr val="000000"/>
              </a:solidFill>
              <a:latin typeface="Arial"/>
            </a:endParaRPr>
          </a:p>
          <a:p>
            <a:pPr>
              <a:lnSpc>
                <a:spcPct val="100000"/>
              </a:lnSpc>
            </a:pPr>
            <a:endParaRPr b="0" lang="en-MW" sz="3000" spc="-1" strike="noStrike">
              <a:solidFill>
                <a:srgbClr val="000000"/>
              </a:solidFill>
              <a:latin typeface="Arial"/>
            </a:endParaRPr>
          </a:p>
        </p:txBody>
      </p:sp>
      <p:sp>
        <p:nvSpPr>
          <p:cNvPr id="227" name=""/>
          <p:cNvSpPr/>
          <p:nvPr/>
        </p:nvSpPr>
        <p:spPr>
          <a:xfrm>
            <a:off x="181440" y="3376440"/>
            <a:ext cx="4674600" cy="3999600"/>
          </a:xfrm>
          <a:prstGeom prst="rect">
            <a:avLst/>
          </a:prstGeom>
          <a:noFill/>
          <a:ln w="0">
            <a:noFill/>
          </a:ln>
        </p:spPr>
        <p:style>
          <a:lnRef idx="0"/>
          <a:fillRef idx="0"/>
          <a:effectRef idx="0"/>
          <a:fontRef idx="minor"/>
        </p:style>
        <p:txBody>
          <a:bodyPr lIns="90000" rIns="90000" tIns="45000" bIns="45000" anchor="t">
            <a:noAutofit/>
          </a:bodyPr>
          <a:p>
            <a:pPr>
              <a:lnSpc>
                <a:spcPct val="100000"/>
              </a:lnSpc>
            </a:pPr>
            <a:r>
              <a:rPr b="1" lang="en-MW" sz="2400" spc="-1" strike="noStrike">
                <a:solidFill>
                  <a:srgbClr val="000000"/>
                </a:solidFill>
                <a:latin typeface="Arial"/>
                <a:ea typeface="DejaVu Sans"/>
              </a:rPr>
              <a:t>Prof Madara Ogot</a:t>
            </a:r>
            <a:endParaRPr b="0" lang="en-MW" sz="2400" spc="-1" strike="noStrike">
              <a:solidFill>
                <a:srgbClr val="000000"/>
              </a:solidFill>
              <a:latin typeface="Arial"/>
            </a:endParaRPr>
          </a:p>
          <a:p>
            <a:pPr>
              <a:lnSpc>
                <a:spcPct val="100000"/>
              </a:lnSpc>
            </a:pPr>
            <a:r>
              <a:rPr b="0" lang="en-MW" sz="2400" spc="-1" strike="noStrike">
                <a:solidFill>
                  <a:srgbClr val="000000"/>
                </a:solidFill>
                <a:latin typeface="Arial"/>
                <a:ea typeface="DejaVu Sans"/>
              </a:rPr>
              <a:t>madara.ogot@ubuntunet.net</a:t>
            </a:r>
            <a:endParaRPr b="0" lang="en-MW" sz="2400" spc="-1" strike="noStrike">
              <a:solidFill>
                <a:srgbClr val="000000"/>
              </a:solidFill>
              <a:latin typeface="Arial"/>
            </a:endParaRPr>
          </a:p>
          <a:p>
            <a:pPr>
              <a:lnSpc>
                <a:spcPct val="100000"/>
              </a:lnSpc>
            </a:pPr>
            <a:r>
              <a:rPr b="0" lang="en-MW" sz="2400" spc="-1" strike="noStrike">
                <a:solidFill>
                  <a:srgbClr val="000000"/>
                </a:solidFill>
                <a:latin typeface="Arial"/>
                <a:ea typeface="DejaVu Sans"/>
              </a:rPr>
              <a:t>Twitter: @madaraogot</a:t>
            </a:r>
            <a:endParaRPr b="0" lang="en-MW" sz="2400" spc="-1" strike="noStrike">
              <a:solidFill>
                <a:srgbClr val="000000"/>
              </a:solidFill>
              <a:latin typeface="Arial"/>
            </a:endParaRPr>
          </a:p>
          <a:p>
            <a:pPr>
              <a:lnSpc>
                <a:spcPct val="100000"/>
              </a:lnSpc>
            </a:pPr>
            <a:r>
              <a:rPr b="0" lang="en-MW" sz="2400" spc="-1" strike="noStrike">
                <a:solidFill>
                  <a:srgbClr val="000000"/>
                </a:solidFill>
                <a:latin typeface="Arial"/>
                <a:ea typeface="DejaVu Sans"/>
              </a:rPr>
              <a:t>https://ubuntunet.net</a:t>
            </a:r>
            <a:endParaRPr b="0" lang="en-MW" sz="2400" spc="-1" strike="noStrike">
              <a:solidFill>
                <a:srgbClr val="000000"/>
              </a:solidFill>
              <a:latin typeface="Arial"/>
            </a:endParaRPr>
          </a:p>
        </p:txBody>
      </p:sp>
      <p:pic>
        <p:nvPicPr>
          <p:cNvPr id="228" name="Picture 17" descr=""/>
          <p:cNvPicPr/>
          <p:nvPr/>
        </p:nvPicPr>
        <p:blipFill>
          <a:blip r:embed="rId4"/>
          <a:stretch/>
        </p:blipFill>
        <p:spPr>
          <a:xfrm>
            <a:off x="9180000" y="7200000"/>
            <a:ext cx="824760" cy="234360"/>
          </a:xfrm>
          <a:prstGeom prst="rect">
            <a:avLst/>
          </a:prstGeom>
          <a:ln w="0">
            <a:noFill/>
          </a:ln>
        </p:spPr>
      </p:pic>
      <p:sp>
        <p:nvSpPr>
          <p:cNvPr id="229" name=""/>
          <p:cNvSpPr/>
          <p:nvPr/>
        </p:nvSpPr>
        <p:spPr>
          <a:xfrm>
            <a:off x="360000" y="5281200"/>
            <a:ext cx="9538200" cy="1078200"/>
          </a:xfrm>
          <a:prstGeom prst="rect">
            <a:avLst/>
          </a:prstGeom>
          <a:noFill/>
          <a:ln w="0">
            <a:noFill/>
          </a:ln>
        </p:spPr>
        <p:style>
          <a:lnRef idx="0"/>
          <a:fillRef idx="0"/>
          <a:effectRef idx="0"/>
          <a:fontRef idx="minor"/>
        </p:style>
        <p:txBody>
          <a:bodyPr lIns="90000" rIns="90000" tIns="45000" bIns="45000" anchor="t">
            <a:noAutofit/>
          </a:bodyPr>
          <a:p>
            <a:pPr>
              <a:lnSpc>
                <a:spcPct val="100000"/>
              </a:lnSpc>
            </a:pPr>
            <a:r>
              <a:rPr b="0" lang="en-MW" sz="3000" spc="-1" strike="noStrike" u="sng">
                <a:solidFill>
                  <a:srgbClr val="0000ff"/>
                </a:solidFill>
                <a:uFillTx/>
                <a:latin typeface="Arial"/>
                <a:ea typeface="DejaVu Sans"/>
                <a:hlinkClick r:id="rId5"/>
              </a:rPr>
              <a:t>https://doi.org/10.48550/arXiv.2509.07032</a:t>
            </a:r>
            <a:endParaRPr b="0" lang="en-MW" sz="3000" spc="-1" strike="noStrike">
              <a:solidFill>
                <a:srgbClr val="000000"/>
              </a:solidFill>
              <a:latin typeface="Arial"/>
            </a:endParaRPr>
          </a:p>
          <a:p>
            <a:pPr>
              <a:lnSpc>
                <a:spcPct val="100000"/>
              </a:lnSpc>
            </a:pPr>
            <a:endParaRPr b="0" lang="en-MW" sz="3000" spc="-1" strike="noStrike">
              <a:solidFill>
                <a:srgbClr val="000000"/>
              </a:solidFill>
              <a:latin typeface="Arial"/>
            </a:endParaRPr>
          </a:p>
          <a:p>
            <a:pPr>
              <a:lnSpc>
                <a:spcPct val="100000"/>
              </a:lnSpc>
            </a:pPr>
            <a:r>
              <a:rPr b="0" lang="en-MW" sz="3000" spc="-1" strike="noStrike">
                <a:solidFill>
                  <a:srgbClr val="000000"/>
                </a:solidFill>
                <a:latin typeface="Arial"/>
                <a:ea typeface="DejaVu Sans"/>
                <a:hlinkClick r:id="rId6"/>
              </a:rPr>
              <a:t>https://doi.org/10.60763/africarxiv/10147</a:t>
            </a:r>
            <a:endParaRPr b="0" lang="en-MW" sz="3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pic>
        <p:nvPicPr>
          <p:cNvPr id="95" name="" descr=""/>
          <p:cNvPicPr/>
          <p:nvPr/>
        </p:nvPicPr>
        <p:blipFill>
          <a:blip r:embed="rId1"/>
          <a:srcRect l="2430" t="0" r="7748" b="0"/>
          <a:stretch/>
        </p:blipFill>
        <p:spPr>
          <a:xfrm>
            <a:off x="-36000" y="-36000"/>
            <a:ext cx="10152000" cy="6335640"/>
          </a:xfrm>
          <a:prstGeom prst="rect">
            <a:avLst/>
          </a:prstGeom>
          <a:ln w="0">
            <a:noFill/>
          </a:ln>
        </p:spPr>
      </p:pic>
      <p:sp>
        <p:nvSpPr>
          <p:cNvPr id="96" name=""/>
          <p:cNvSpPr/>
          <p:nvPr/>
        </p:nvSpPr>
        <p:spPr>
          <a:xfrm>
            <a:off x="505440" y="6660000"/>
            <a:ext cx="9212040" cy="537480"/>
          </a:xfrm>
          <a:prstGeom prst="rect">
            <a:avLst/>
          </a:prstGeom>
          <a:noFill/>
          <a:ln w="0">
            <a:noFill/>
          </a:ln>
        </p:spPr>
        <p:style>
          <a:lnRef idx="0"/>
          <a:fillRef idx="0"/>
          <a:effectRef idx="0"/>
          <a:fontRef idx="minor"/>
        </p:style>
        <p:txBody>
          <a:bodyPr lIns="90000" rIns="90000" tIns="45000" bIns="45000" anchor="t">
            <a:noAutofit/>
          </a:bodyPr>
          <a:p>
            <a:pPr>
              <a:lnSpc>
                <a:spcPct val="100000"/>
              </a:lnSpc>
            </a:pPr>
            <a:r>
              <a:rPr b="0" lang="en-MW" sz="3000" spc="-1" strike="noStrike">
                <a:solidFill>
                  <a:srgbClr val="ffffff"/>
                </a:solidFill>
                <a:latin typeface="Arial"/>
                <a:ea typeface="DejaVu Sans"/>
              </a:rPr>
              <a:t>Raise up your hand if you have a PAID AI account?</a:t>
            </a:r>
            <a:endParaRPr b="0" lang="en-MW" sz="3000" spc="-1" strike="noStrike">
              <a:solidFill>
                <a:srgbClr val="ffffff"/>
              </a:solidFill>
              <a:latin typeface="Arial"/>
            </a:endParaRPr>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97" name="" descr=""/>
          <p:cNvPicPr/>
          <p:nvPr/>
        </p:nvPicPr>
        <p:blipFill>
          <a:blip r:embed="rId1"/>
          <a:srcRect l="0" t="0" r="10314" b="0"/>
          <a:stretch/>
        </p:blipFill>
        <p:spPr>
          <a:xfrm>
            <a:off x="-71640" y="-59760"/>
            <a:ext cx="10328400" cy="7676640"/>
          </a:xfrm>
          <a:prstGeom prst="rect">
            <a:avLst/>
          </a:prstGeom>
          <a:ln w="0">
            <a:noFill/>
          </a:ln>
        </p:spPr>
      </p:pic>
      <p:sp>
        <p:nvSpPr>
          <p:cNvPr id="98" name=""/>
          <p:cNvSpPr/>
          <p:nvPr/>
        </p:nvSpPr>
        <p:spPr>
          <a:xfrm>
            <a:off x="262800" y="0"/>
            <a:ext cx="6756840" cy="1539720"/>
          </a:xfrm>
          <a:prstGeom prst="rect">
            <a:avLst/>
          </a:prstGeom>
          <a:noFill/>
          <a:ln w="0">
            <a:noFill/>
          </a:ln>
        </p:spPr>
        <p:style>
          <a:lnRef idx="0"/>
          <a:fillRef idx="0"/>
          <a:effectRef idx="0"/>
          <a:fontRef idx="minor"/>
        </p:style>
        <p:txBody>
          <a:bodyPr lIns="90000" rIns="90000" tIns="45000" bIns="45000" anchor="t">
            <a:noAutofit/>
          </a:bodyPr>
          <a:p>
            <a:pPr>
              <a:lnSpc>
                <a:spcPct val="100000"/>
              </a:lnSpc>
            </a:pPr>
            <a:r>
              <a:rPr b="0" lang="en-MW" sz="10000" spc="-1" strike="noStrike">
                <a:solidFill>
                  <a:srgbClr val="ffffff"/>
                </a:solidFill>
                <a:latin typeface="Baskerville"/>
                <a:ea typeface="DejaVu Sans"/>
              </a:rPr>
              <a:t>Think Big!</a:t>
            </a:r>
            <a:endParaRPr b="0" lang="en-MW" sz="10000" spc="-1" strike="noStrike">
              <a:solidFill>
                <a:srgbClr val="000000"/>
              </a:solidFill>
              <a:latin typeface="Arial"/>
            </a:endParaRPr>
          </a:p>
        </p:txBody>
      </p:sp>
      <p:sp>
        <p:nvSpPr>
          <p:cNvPr id="99" name=""/>
          <p:cNvSpPr/>
          <p:nvPr/>
        </p:nvSpPr>
        <p:spPr>
          <a:xfrm>
            <a:off x="540000" y="6207840"/>
            <a:ext cx="7919640" cy="991800"/>
          </a:xfrm>
          <a:prstGeom prst="rect">
            <a:avLst/>
          </a:prstGeom>
          <a:noFill/>
          <a:ln w="0">
            <a:noFill/>
          </a:ln>
        </p:spPr>
        <p:style>
          <a:lnRef idx="0"/>
          <a:fillRef idx="0"/>
          <a:effectRef idx="0"/>
          <a:fontRef idx="minor"/>
        </p:style>
        <p:txBody>
          <a:bodyPr lIns="90000" rIns="90000" tIns="45000" bIns="45000" anchor="t">
            <a:noAutofit/>
          </a:bodyPr>
          <a:p>
            <a:pPr>
              <a:lnSpc>
                <a:spcPct val="100000"/>
              </a:lnSpc>
            </a:pPr>
            <a:r>
              <a:rPr b="0" lang="en-MW" sz="6000" spc="-1" strike="noStrike">
                <a:solidFill>
                  <a:srgbClr val="ffffff"/>
                </a:solidFill>
                <a:latin typeface="Baskerville"/>
                <a:ea typeface="DejaVu Sans"/>
              </a:rPr>
              <a:t>Make Yourself Relevant!</a:t>
            </a:r>
            <a:endParaRPr b="0" lang="en-MW" sz="6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0" name=""/>
          <p:cNvSpPr/>
          <p:nvPr/>
        </p:nvSpPr>
        <p:spPr>
          <a:xfrm>
            <a:off x="-180000" y="-216000"/>
            <a:ext cx="10436760" cy="2300040"/>
          </a:xfrm>
          <a:prstGeom prst="rect">
            <a:avLst/>
          </a:prstGeom>
          <a:solidFill>
            <a:srgbClr val="ea7500"/>
          </a:solidFill>
          <a:ln w="0">
            <a:noFill/>
          </a:ln>
        </p:spPr>
        <p:style>
          <a:lnRef idx="0"/>
          <a:fillRef idx="0"/>
          <a:effectRef idx="0"/>
          <a:fontRef idx="minor"/>
        </p:style>
        <p:txBody>
          <a:bodyPr lIns="90000" rIns="90000" tIns="45000" bIns="45000" anchor="ctr">
            <a:noAutofit/>
          </a:bodyPr>
          <a:p>
            <a:pPr>
              <a:lnSpc>
                <a:spcPct val="100000"/>
              </a:lnSpc>
            </a:pPr>
            <a:endParaRPr b="0" lang="en-MW" sz="1800" spc="-1" strike="noStrike">
              <a:solidFill>
                <a:srgbClr val="ffffff"/>
              </a:solidFill>
              <a:latin typeface="Arial"/>
              <a:ea typeface="DejaVu Sans"/>
            </a:endParaRPr>
          </a:p>
        </p:txBody>
      </p:sp>
      <p:sp>
        <p:nvSpPr>
          <p:cNvPr id="101" name=""/>
          <p:cNvSpPr/>
          <p:nvPr/>
        </p:nvSpPr>
        <p:spPr>
          <a:xfrm>
            <a:off x="180000" y="180000"/>
            <a:ext cx="4854600" cy="1616040"/>
          </a:xfrm>
          <a:prstGeom prst="rect">
            <a:avLst/>
          </a:prstGeom>
          <a:noFill/>
          <a:ln w="0">
            <a:noFill/>
          </a:ln>
        </p:spPr>
        <p:style>
          <a:lnRef idx="0"/>
          <a:fillRef idx="0"/>
          <a:effectRef idx="0"/>
          <a:fontRef idx="minor"/>
        </p:style>
        <p:txBody>
          <a:bodyPr lIns="90000" rIns="90000" tIns="45000" bIns="45000" anchor="t">
            <a:noAutofit/>
          </a:bodyPr>
          <a:p>
            <a:pPr>
              <a:lnSpc>
                <a:spcPct val="100000"/>
              </a:lnSpc>
            </a:pPr>
            <a:r>
              <a:rPr b="1" lang="en-MW" sz="3000" spc="-1" strike="noStrike">
                <a:solidFill>
                  <a:srgbClr val="ffffff"/>
                </a:solidFill>
                <a:latin typeface="Arial"/>
                <a:ea typeface="DejaVu Sans"/>
              </a:rPr>
              <a:t>Hierarchy of Engagement with AI Model</a:t>
            </a:r>
            <a:endParaRPr b="0" lang="en-MW" sz="3000" spc="-1" strike="noStrike">
              <a:solidFill>
                <a:srgbClr val="000000"/>
              </a:solidFill>
              <a:latin typeface="Arial"/>
            </a:endParaRPr>
          </a:p>
          <a:p>
            <a:pPr>
              <a:lnSpc>
                <a:spcPct val="100000"/>
              </a:lnSpc>
            </a:pPr>
            <a:endParaRPr b="0" lang="en-MW" sz="3000" spc="-1" strike="noStrike">
              <a:solidFill>
                <a:srgbClr val="000000"/>
              </a:solidFill>
              <a:latin typeface="Arial"/>
            </a:endParaRPr>
          </a:p>
          <a:p>
            <a:pPr>
              <a:lnSpc>
                <a:spcPct val="100000"/>
              </a:lnSpc>
            </a:pPr>
            <a:endParaRPr b="0" lang="en-MW" sz="3000" spc="-1" strike="noStrike">
              <a:solidFill>
                <a:srgbClr val="000000"/>
              </a:solidFill>
              <a:latin typeface="Arial"/>
            </a:endParaRPr>
          </a:p>
        </p:txBody>
      </p:sp>
      <p:sp>
        <p:nvSpPr>
          <p:cNvPr id="102" name=""/>
          <p:cNvSpPr/>
          <p:nvPr/>
        </p:nvSpPr>
        <p:spPr>
          <a:xfrm>
            <a:off x="5760000" y="180000"/>
            <a:ext cx="4138200" cy="1078200"/>
          </a:xfrm>
          <a:prstGeom prst="rect">
            <a:avLst/>
          </a:prstGeom>
          <a:noFill/>
          <a:ln w="0">
            <a:noFill/>
          </a:ln>
        </p:spPr>
        <p:style>
          <a:lnRef idx="0"/>
          <a:fillRef idx="0"/>
          <a:effectRef idx="0"/>
          <a:fontRef idx="minor"/>
        </p:style>
        <p:txBody>
          <a:bodyPr lIns="90000" rIns="90000" tIns="45000" bIns="45000" anchor="t">
            <a:noAutofit/>
          </a:bodyPr>
          <a:p>
            <a:pPr algn="r">
              <a:lnSpc>
                <a:spcPct val="100000"/>
              </a:lnSpc>
            </a:pPr>
            <a:r>
              <a:rPr b="0" lang="en-MW" sz="3000" spc="-1" strike="noStrike">
                <a:solidFill>
                  <a:srgbClr val="000000"/>
                </a:solidFill>
                <a:latin typeface="Arial"/>
                <a:ea typeface="DejaVu Sans"/>
              </a:rPr>
              <a:t>https://doi.org/10.48550/arXiv.2509.07032</a:t>
            </a:r>
            <a:endParaRPr b="0" lang="en-MW" sz="3000" spc="-1" strike="noStrike">
              <a:solidFill>
                <a:srgbClr val="000000"/>
              </a:solidFill>
              <a:latin typeface="Arial"/>
            </a:endParaRPr>
          </a:p>
        </p:txBody>
      </p:sp>
      <p:pic>
        <p:nvPicPr>
          <p:cNvPr id="103" name="" descr=""/>
          <p:cNvPicPr/>
          <p:nvPr/>
        </p:nvPicPr>
        <p:blipFill>
          <a:blip r:embed="rId1"/>
          <a:srcRect l="0" t="9435" r="0" b="0"/>
          <a:stretch/>
        </p:blipFill>
        <p:spPr>
          <a:xfrm>
            <a:off x="3556080" y="2232000"/>
            <a:ext cx="6343560" cy="5214600"/>
          </a:xfrm>
          <a:prstGeom prst="rect">
            <a:avLst/>
          </a:prstGeom>
          <a:ln w="0">
            <a:noFill/>
          </a:ln>
        </p:spPr>
      </p:pic>
      <p:sp>
        <p:nvSpPr>
          <p:cNvPr id="104" name=""/>
          <p:cNvSpPr/>
          <p:nvPr/>
        </p:nvSpPr>
        <p:spPr>
          <a:xfrm>
            <a:off x="720000" y="3600000"/>
            <a:ext cx="2640240" cy="1881720"/>
          </a:xfrm>
          <a:prstGeom prst="rect">
            <a:avLst/>
          </a:prstGeom>
          <a:noFill/>
          <a:ln w="0">
            <a:noFill/>
          </a:ln>
        </p:spPr>
        <p:style>
          <a:lnRef idx="0"/>
          <a:fillRef idx="0"/>
          <a:effectRef idx="0"/>
          <a:fontRef idx="minor"/>
        </p:style>
        <p:txBody>
          <a:bodyPr lIns="90000" rIns="90000" tIns="45000" bIns="45000" anchor="t">
            <a:noAutofit/>
          </a:bodyPr>
          <a:p>
            <a:pPr>
              <a:lnSpc>
                <a:spcPct val="100000"/>
              </a:lnSpc>
            </a:pPr>
            <a:r>
              <a:rPr b="0" lang="en-MW" sz="1800" spc="-1" strike="noStrike">
                <a:solidFill>
                  <a:srgbClr val="000000"/>
                </a:solidFill>
                <a:latin typeface="Arial"/>
              </a:rPr>
              <a:t>A diagnostic tool</a:t>
            </a:r>
            <a:endParaRPr b="0" lang="en-MW" sz="1800" spc="-1" strike="noStrike">
              <a:solidFill>
                <a:srgbClr val="000000"/>
              </a:solidFill>
              <a:latin typeface="Arial"/>
            </a:endParaRPr>
          </a:p>
          <a:p>
            <a:pPr>
              <a:lnSpc>
                <a:spcPct val="100000"/>
              </a:lnSpc>
            </a:pPr>
            <a:r>
              <a:rPr b="0" i="1" lang="en-MW" sz="1800" spc="-1" strike="noStrike">
                <a:solidFill>
                  <a:srgbClr val="000000"/>
                </a:solidFill>
                <a:latin typeface="Arial"/>
              </a:rPr>
              <a:t>“</a:t>
            </a:r>
            <a:r>
              <a:rPr b="0" i="1" lang="en-MW" sz="1800" spc="-1" strike="noStrike">
                <a:solidFill>
                  <a:srgbClr val="000000"/>
                </a:solidFill>
                <a:latin typeface="Arial"/>
              </a:rPr>
              <a:t>where are we today?”</a:t>
            </a:r>
            <a:endParaRPr b="0" lang="en-MW" sz="1800" spc="-1" strike="noStrike">
              <a:solidFill>
                <a:srgbClr val="000000"/>
              </a:solidFill>
              <a:latin typeface="Arial"/>
            </a:endParaRPr>
          </a:p>
          <a:p>
            <a:pPr>
              <a:lnSpc>
                <a:spcPct val="100000"/>
              </a:lnSpc>
            </a:pPr>
            <a:endParaRPr b="0" lang="en-MW" sz="1800" spc="-1" strike="noStrike">
              <a:solidFill>
                <a:srgbClr val="000000"/>
              </a:solidFill>
              <a:latin typeface="Arial"/>
            </a:endParaRPr>
          </a:p>
          <a:p>
            <a:pPr>
              <a:lnSpc>
                <a:spcPct val="100000"/>
              </a:lnSpc>
            </a:pPr>
            <a:r>
              <a:rPr b="0" lang="en-MW" sz="1800" spc="-1" strike="noStrike">
                <a:solidFill>
                  <a:srgbClr val="000000"/>
                </a:solidFill>
                <a:latin typeface="Arial"/>
              </a:rPr>
              <a:t>            </a:t>
            </a:r>
            <a:r>
              <a:rPr b="0" lang="en-MW" sz="1800" spc="-1" strike="noStrike">
                <a:solidFill>
                  <a:srgbClr val="000000"/>
                </a:solidFill>
                <a:latin typeface="Arial"/>
              </a:rPr>
              <a:t>and </a:t>
            </a:r>
            <a:endParaRPr b="0" lang="en-MW" sz="1800" spc="-1" strike="noStrike">
              <a:solidFill>
                <a:srgbClr val="000000"/>
              </a:solidFill>
              <a:latin typeface="Arial"/>
            </a:endParaRPr>
          </a:p>
          <a:p>
            <a:pPr>
              <a:lnSpc>
                <a:spcPct val="100000"/>
              </a:lnSpc>
            </a:pPr>
            <a:endParaRPr b="0" lang="en-MW" sz="1800" spc="-1" strike="noStrike">
              <a:solidFill>
                <a:srgbClr val="000000"/>
              </a:solidFill>
              <a:latin typeface="Arial"/>
            </a:endParaRPr>
          </a:p>
          <a:p>
            <a:pPr>
              <a:lnSpc>
                <a:spcPct val="100000"/>
              </a:lnSpc>
            </a:pPr>
            <a:r>
              <a:rPr b="0" lang="en-MW" sz="1800" spc="-1" strike="noStrike">
                <a:solidFill>
                  <a:srgbClr val="000000"/>
                </a:solidFill>
                <a:latin typeface="Arial"/>
              </a:rPr>
              <a:t>A Strategic planning tool</a:t>
            </a:r>
            <a:endParaRPr b="0" lang="en-MW" sz="1800" spc="-1" strike="noStrike">
              <a:solidFill>
                <a:srgbClr val="000000"/>
              </a:solidFill>
              <a:latin typeface="Arial"/>
            </a:endParaRPr>
          </a:p>
          <a:p>
            <a:pPr>
              <a:lnSpc>
                <a:spcPct val="100000"/>
              </a:lnSpc>
            </a:pPr>
            <a:r>
              <a:rPr b="0" i="1" lang="en-MW" sz="1800" spc="-1" strike="noStrike">
                <a:solidFill>
                  <a:srgbClr val="000000"/>
                </a:solidFill>
                <a:latin typeface="Arial"/>
              </a:rPr>
              <a:t>“</a:t>
            </a:r>
            <a:r>
              <a:rPr b="0" i="1" lang="en-MW" sz="1800" spc="-1" strike="noStrike">
                <a:solidFill>
                  <a:srgbClr val="000000"/>
                </a:solidFill>
                <a:latin typeface="Arial"/>
              </a:rPr>
              <a:t>what happens next?”</a:t>
            </a:r>
            <a:endParaRPr b="0" lang="en-MW" sz="1800" spc="-1" strike="noStrike">
              <a:solidFill>
                <a:srgbClr val="000000"/>
              </a:solidFill>
              <a:latin typeface="Arial"/>
            </a:endParaRPr>
          </a:p>
        </p:txBody>
      </p:sp>
      <p:pic>
        <p:nvPicPr>
          <p:cNvPr id="105" name="Picture 12" descr=""/>
          <p:cNvPicPr/>
          <p:nvPr/>
        </p:nvPicPr>
        <p:blipFill>
          <a:blip r:embed="rId2"/>
          <a:stretch/>
        </p:blipFill>
        <p:spPr>
          <a:xfrm>
            <a:off x="9180000" y="7200000"/>
            <a:ext cx="824760" cy="234360"/>
          </a:xfrm>
          <a:prstGeom prst="rect">
            <a:avLst/>
          </a:prstGeom>
          <a:ln w="0">
            <a:noFill/>
          </a:ln>
        </p:spPr>
      </p:pic>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6" name=""/>
          <p:cNvSpPr/>
          <p:nvPr/>
        </p:nvSpPr>
        <p:spPr>
          <a:xfrm>
            <a:off x="-180000" y="-216000"/>
            <a:ext cx="10436760" cy="2300040"/>
          </a:xfrm>
          <a:prstGeom prst="rect">
            <a:avLst/>
          </a:prstGeom>
          <a:solidFill>
            <a:srgbClr val="ea7500"/>
          </a:solidFill>
          <a:ln w="0">
            <a:noFill/>
          </a:ln>
        </p:spPr>
        <p:style>
          <a:lnRef idx="0"/>
          <a:fillRef idx="0"/>
          <a:effectRef idx="0"/>
          <a:fontRef idx="minor"/>
        </p:style>
        <p:txBody>
          <a:bodyPr lIns="90000" rIns="90000" tIns="45000" bIns="45000" anchor="ctr">
            <a:noAutofit/>
          </a:bodyPr>
          <a:p>
            <a:pPr>
              <a:lnSpc>
                <a:spcPct val="100000"/>
              </a:lnSpc>
            </a:pPr>
            <a:endParaRPr b="0" lang="en-MW" sz="1800" spc="-1" strike="noStrike">
              <a:solidFill>
                <a:srgbClr val="ffffff"/>
              </a:solidFill>
              <a:latin typeface="Arial"/>
              <a:ea typeface="DejaVu Sans"/>
            </a:endParaRPr>
          </a:p>
        </p:txBody>
      </p:sp>
      <p:sp>
        <p:nvSpPr>
          <p:cNvPr id="107" name=""/>
          <p:cNvSpPr/>
          <p:nvPr/>
        </p:nvSpPr>
        <p:spPr>
          <a:xfrm>
            <a:off x="180000" y="180000"/>
            <a:ext cx="4854600" cy="1616040"/>
          </a:xfrm>
          <a:prstGeom prst="rect">
            <a:avLst/>
          </a:prstGeom>
          <a:noFill/>
          <a:ln w="0">
            <a:noFill/>
          </a:ln>
        </p:spPr>
        <p:style>
          <a:lnRef idx="0"/>
          <a:fillRef idx="0"/>
          <a:effectRef idx="0"/>
          <a:fontRef idx="minor"/>
        </p:style>
        <p:txBody>
          <a:bodyPr lIns="90000" rIns="90000" tIns="45000" bIns="45000" anchor="t">
            <a:noAutofit/>
          </a:bodyPr>
          <a:p>
            <a:pPr>
              <a:lnSpc>
                <a:spcPct val="100000"/>
              </a:lnSpc>
            </a:pPr>
            <a:r>
              <a:rPr b="1" lang="en-MW" sz="3000" spc="-1" strike="noStrike">
                <a:solidFill>
                  <a:srgbClr val="ffffff"/>
                </a:solidFill>
                <a:latin typeface="Arial"/>
                <a:ea typeface="DejaVu Sans"/>
              </a:rPr>
              <a:t>Hierarchy of Engagement with AI Model</a:t>
            </a:r>
            <a:endParaRPr b="0" lang="en-MW" sz="3000" spc="-1" strike="noStrike">
              <a:solidFill>
                <a:srgbClr val="000000"/>
              </a:solidFill>
              <a:latin typeface="Arial"/>
            </a:endParaRPr>
          </a:p>
          <a:p>
            <a:pPr>
              <a:lnSpc>
                <a:spcPct val="100000"/>
              </a:lnSpc>
            </a:pPr>
            <a:endParaRPr b="0" lang="en-MW" sz="3000" spc="-1" strike="noStrike">
              <a:solidFill>
                <a:srgbClr val="000000"/>
              </a:solidFill>
              <a:latin typeface="Arial"/>
            </a:endParaRPr>
          </a:p>
          <a:p>
            <a:pPr>
              <a:lnSpc>
                <a:spcPct val="100000"/>
              </a:lnSpc>
            </a:pPr>
            <a:endParaRPr b="0" lang="en-MW" sz="3000" spc="-1" strike="noStrike">
              <a:solidFill>
                <a:srgbClr val="000000"/>
              </a:solidFill>
              <a:latin typeface="Arial"/>
            </a:endParaRPr>
          </a:p>
        </p:txBody>
      </p:sp>
      <p:sp>
        <p:nvSpPr>
          <p:cNvPr id="108" name=""/>
          <p:cNvSpPr/>
          <p:nvPr/>
        </p:nvSpPr>
        <p:spPr>
          <a:xfrm>
            <a:off x="5760000" y="180000"/>
            <a:ext cx="4138200" cy="1078200"/>
          </a:xfrm>
          <a:prstGeom prst="rect">
            <a:avLst/>
          </a:prstGeom>
          <a:noFill/>
          <a:ln w="0">
            <a:noFill/>
          </a:ln>
        </p:spPr>
        <p:style>
          <a:lnRef idx="0"/>
          <a:fillRef idx="0"/>
          <a:effectRef idx="0"/>
          <a:fontRef idx="minor"/>
        </p:style>
        <p:txBody>
          <a:bodyPr lIns="90000" rIns="90000" tIns="45000" bIns="45000" anchor="t">
            <a:noAutofit/>
          </a:bodyPr>
          <a:p>
            <a:pPr algn="r">
              <a:lnSpc>
                <a:spcPct val="100000"/>
              </a:lnSpc>
            </a:pPr>
            <a:r>
              <a:rPr b="0" lang="en-MW" sz="3000" spc="-1" strike="noStrike">
                <a:solidFill>
                  <a:srgbClr val="000000"/>
                </a:solidFill>
                <a:latin typeface="Arial"/>
                <a:ea typeface="DejaVu Sans"/>
              </a:rPr>
              <a:t>Turning Strategy to Action</a:t>
            </a:r>
            <a:endParaRPr b="0" lang="en-MW" sz="3000" spc="-1" strike="noStrike">
              <a:solidFill>
                <a:srgbClr val="000000"/>
              </a:solidFill>
              <a:latin typeface="Arial"/>
            </a:endParaRPr>
          </a:p>
        </p:txBody>
      </p:sp>
      <p:sp>
        <p:nvSpPr>
          <p:cNvPr id="109" name=""/>
          <p:cNvSpPr/>
          <p:nvPr/>
        </p:nvSpPr>
        <p:spPr>
          <a:xfrm>
            <a:off x="5184000" y="3276000"/>
            <a:ext cx="4674600" cy="4071600"/>
          </a:xfrm>
          <a:prstGeom prst="rect">
            <a:avLst/>
          </a:prstGeom>
          <a:noFill/>
          <a:ln w="0">
            <a:noFill/>
          </a:ln>
        </p:spPr>
        <p:style>
          <a:lnRef idx="0"/>
          <a:fillRef idx="0"/>
          <a:effectRef idx="0"/>
          <a:fontRef idx="minor"/>
        </p:style>
        <p:txBody>
          <a:bodyPr lIns="90000" rIns="90000" tIns="45000" bIns="45000" anchor="t">
            <a:noAutofit/>
          </a:bodyPr>
          <a:p>
            <a:pPr>
              <a:lnSpc>
                <a:spcPct val="100000"/>
              </a:lnSpc>
            </a:pPr>
            <a:r>
              <a:rPr b="0" lang="en-MW" sz="2400" spc="-1" strike="noStrike">
                <a:solidFill>
                  <a:srgbClr val="000000"/>
                </a:solidFill>
                <a:latin typeface="Arial"/>
                <a:ea typeface="DejaVu Sans"/>
              </a:rPr>
              <a:t>Aligning the fifteen actions with the HE-AI model provides the necessary scaffolding</a:t>
            </a:r>
            <a:endParaRPr b="0" lang="en-MW" sz="2400" spc="-1" strike="noStrike">
              <a:solidFill>
                <a:srgbClr val="000000"/>
              </a:solidFill>
              <a:latin typeface="Arial"/>
            </a:endParaRPr>
          </a:p>
          <a:p>
            <a:pPr>
              <a:lnSpc>
                <a:spcPct val="100000"/>
              </a:lnSpc>
            </a:pPr>
            <a:endParaRPr b="0" lang="en-MW" sz="2400" spc="-1" strike="noStrike">
              <a:solidFill>
                <a:srgbClr val="000000"/>
              </a:solidFill>
              <a:latin typeface="Arial"/>
            </a:endParaRPr>
          </a:p>
          <a:p>
            <a:pPr>
              <a:lnSpc>
                <a:spcPct val="100000"/>
              </a:lnSpc>
            </a:pPr>
            <a:r>
              <a:rPr b="0" lang="en-MW" sz="2400" spc="-1" strike="noStrike">
                <a:solidFill>
                  <a:srgbClr val="000000"/>
                </a:solidFill>
                <a:latin typeface="Arial"/>
                <a:ea typeface="DejaVu Sans"/>
              </a:rPr>
              <a:t>It gives decision-makers </a:t>
            </a:r>
            <a:r>
              <a:rPr b="1" lang="en-MW" sz="2400" spc="-1" strike="noStrike">
                <a:solidFill>
                  <a:srgbClr val="000000"/>
                </a:solidFill>
                <a:latin typeface="Arial"/>
                <a:ea typeface="DejaVu Sans"/>
              </a:rPr>
              <a:t>a clear view of what comes first, who should do it, </a:t>
            </a:r>
            <a:r>
              <a:rPr b="0" lang="en-MW" sz="2400" spc="-1" strike="noStrike">
                <a:solidFill>
                  <a:srgbClr val="000000"/>
                </a:solidFill>
                <a:latin typeface="Arial"/>
                <a:ea typeface="DejaVu Sans"/>
              </a:rPr>
              <a:t>and</a:t>
            </a:r>
            <a:r>
              <a:rPr b="1" lang="en-MW" sz="2400" spc="-1" strike="noStrike">
                <a:solidFill>
                  <a:srgbClr val="000000"/>
                </a:solidFill>
                <a:latin typeface="Arial"/>
                <a:ea typeface="DejaVu Sans"/>
              </a:rPr>
              <a:t> how to measure progress</a:t>
            </a:r>
            <a:endParaRPr b="0" lang="en-MW" sz="2400" spc="-1" strike="noStrike">
              <a:solidFill>
                <a:srgbClr val="000000"/>
              </a:solidFill>
              <a:latin typeface="Arial"/>
            </a:endParaRPr>
          </a:p>
        </p:txBody>
      </p:sp>
      <p:sp>
        <p:nvSpPr>
          <p:cNvPr id="110" name=""/>
          <p:cNvSpPr/>
          <p:nvPr/>
        </p:nvSpPr>
        <p:spPr>
          <a:xfrm>
            <a:off x="324000" y="3276000"/>
            <a:ext cx="4674600" cy="4071600"/>
          </a:xfrm>
          <a:prstGeom prst="rect">
            <a:avLst/>
          </a:prstGeom>
          <a:noFill/>
          <a:ln w="0">
            <a:noFill/>
          </a:ln>
        </p:spPr>
        <p:style>
          <a:lnRef idx="0"/>
          <a:fillRef idx="0"/>
          <a:effectRef idx="0"/>
          <a:fontRef idx="minor"/>
        </p:style>
        <p:txBody>
          <a:bodyPr lIns="90000" rIns="90000" tIns="45000" bIns="45000" anchor="t">
            <a:noAutofit/>
          </a:bodyPr>
          <a:p>
            <a:pPr>
              <a:lnSpc>
                <a:spcPct val="100000"/>
              </a:lnSpc>
            </a:pPr>
            <a:r>
              <a:rPr b="0" lang="en-MW" sz="2400" spc="-1" strike="noStrike">
                <a:solidFill>
                  <a:srgbClr val="000000"/>
                </a:solidFill>
                <a:latin typeface="Arial"/>
                <a:ea typeface="DejaVu Sans"/>
              </a:rPr>
              <a:t>The AU AI Strategy is structured around </a:t>
            </a:r>
            <a:r>
              <a:rPr b="1" lang="en-MW" sz="2400" spc="-1" strike="noStrike">
                <a:solidFill>
                  <a:srgbClr val="000000"/>
                </a:solidFill>
                <a:latin typeface="Arial"/>
                <a:ea typeface="DejaVu Sans"/>
              </a:rPr>
              <a:t>five focus areas</a:t>
            </a:r>
            <a:r>
              <a:rPr b="0" lang="en-MW" sz="2400" spc="-1" strike="noStrike">
                <a:solidFill>
                  <a:srgbClr val="000000"/>
                </a:solidFill>
                <a:latin typeface="Arial"/>
                <a:ea typeface="DejaVu Sans"/>
              </a:rPr>
              <a:t> and operationalised through </a:t>
            </a:r>
            <a:r>
              <a:rPr b="1" lang="en-MW" sz="2400" spc="-1" strike="noStrike">
                <a:solidFill>
                  <a:srgbClr val="000000"/>
                </a:solidFill>
                <a:latin typeface="Arial"/>
                <a:ea typeface="DejaVu Sans"/>
              </a:rPr>
              <a:t>fifteen actions </a:t>
            </a:r>
            <a:endParaRPr b="0" lang="en-MW" sz="2400" spc="-1" strike="noStrike">
              <a:solidFill>
                <a:srgbClr val="000000"/>
              </a:solidFill>
              <a:latin typeface="Arial"/>
            </a:endParaRPr>
          </a:p>
          <a:p>
            <a:pPr>
              <a:lnSpc>
                <a:spcPct val="100000"/>
              </a:lnSpc>
            </a:pPr>
            <a:endParaRPr b="0" lang="en-MW" sz="2400" spc="-1" strike="noStrike">
              <a:solidFill>
                <a:srgbClr val="000000"/>
              </a:solidFill>
              <a:latin typeface="Arial"/>
            </a:endParaRPr>
          </a:p>
          <a:p>
            <a:pPr>
              <a:lnSpc>
                <a:spcPct val="100000"/>
              </a:lnSpc>
            </a:pPr>
            <a:r>
              <a:rPr b="0" lang="en-MW" sz="2400" spc="-1" strike="noStrike">
                <a:solidFill>
                  <a:srgbClr val="000000"/>
                </a:solidFill>
                <a:latin typeface="Arial"/>
                <a:ea typeface="DejaVu Sans"/>
              </a:rPr>
              <a:t>Policymakers across Africa now face the challenge of moving from the </a:t>
            </a:r>
            <a:r>
              <a:rPr b="1" lang="en-MW" sz="2400" spc="-1" strike="noStrike">
                <a:solidFill>
                  <a:srgbClr val="000000"/>
                </a:solidFill>
                <a:latin typeface="Arial"/>
                <a:ea typeface="DejaVu Sans"/>
              </a:rPr>
              <a:t>AU's AI Strategy commitments to practical, sequenced implementation</a:t>
            </a:r>
            <a:endParaRPr b="0" lang="en-MW" sz="2400" spc="-1" strike="noStrike">
              <a:solidFill>
                <a:srgbClr val="000000"/>
              </a:solidFill>
              <a:latin typeface="Arial"/>
            </a:endParaRPr>
          </a:p>
        </p:txBody>
      </p:sp>
      <p:pic>
        <p:nvPicPr>
          <p:cNvPr id="111" name="" descr=""/>
          <p:cNvPicPr/>
          <p:nvPr/>
        </p:nvPicPr>
        <p:blipFill>
          <a:blip r:embed="rId1"/>
          <a:stretch/>
        </p:blipFill>
        <p:spPr>
          <a:xfrm>
            <a:off x="3384000" y="1091520"/>
            <a:ext cx="2923200" cy="1968120"/>
          </a:xfrm>
          <a:prstGeom prst="rect">
            <a:avLst/>
          </a:prstGeom>
          <a:ln w="0">
            <a:noFill/>
          </a:ln>
        </p:spPr>
      </p:pic>
      <p:pic>
        <p:nvPicPr>
          <p:cNvPr id="112" name="Picture 11" descr=""/>
          <p:cNvPicPr/>
          <p:nvPr/>
        </p:nvPicPr>
        <p:blipFill>
          <a:blip r:embed="rId2"/>
          <a:stretch/>
        </p:blipFill>
        <p:spPr>
          <a:xfrm>
            <a:off x="9180000" y="7200000"/>
            <a:ext cx="824760" cy="234360"/>
          </a:xfrm>
          <a:prstGeom prst="rect">
            <a:avLst/>
          </a:prstGeom>
          <a:ln w="0">
            <a:noFill/>
          </a:ln>
        </p:spPr>
      </p:pic>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3" name=""/>
          <p:cNvSpPr/>
          <p:nvPr/>
        </p:nvSpPr>
        <p:spPr>
          <a:xfrm>
            <a:off x="-180000" y="-216000"/>
            <a:ext cx="10436760" cy="2300040"/>
          </a:xfrm>
          <a:prstGeom prst="rect">
            <a:avLst/>
          </a:prstGeom>
          <a:solidFill>
            <a:srgbClr val="ea7500"/>
          </a:solidFill>
          <a:ln w="0">
            <a:noFill/>
          </a:ln>
        </p:spPr>
        <p:style>
          <a:lnRef idx="0"/>
          <a:fillRef idx="0"/>
          <a:effectRef idx="0"/>
          <a:fontRef idx="minor"/>
        </p:style>
        <p:txBody>
          <a:bodyPr lIns="90000" rIns="90000" tIns="45000" bIns="45000" anchor="ctr">
            <a:noAutofit/>
          </a:bodyPr>
          <a:p>
            <a:pPr>
              <a:lnSpc>
                <a:spcPct val="100000"/>
              </a:lnSpc>
            </a:pPr>
            <a:endParaRPr b="0" lang="en-MW" sz="1800" spc="-1" strike="noStrike">
              <a:solidFill>
                <a:srgbClr val="ffffff"/>
              </a:solidFill>
              <a:latin typeface="Arial"/>
              <a:ea typeface="DejaVu Sans"/>
            </a:endParaRPr>
          </a:p>
        </p:txBody>
      </p:sp>
      <p:sp>
        <p:nvSpPr>
          <p:cNvPr id="114" name=""/>
          <p:cNvSpPr/>
          <p:nvPr/>
        </p:nvSpPr>
        <p:spPr>
          <a:xfrm>
            <a:off x="180000" y="180000"/>
            <a:ext cx="4854600" cy="1616040"/>
          </a:xfrm>
          <a:prstGeom prst="rect">
            <a:avLst/>
          </a:prstGeom>
          <a:noFill/>
          <a:ln w="0">
            <a:noFill/>
          </a:ln>
        </p:spPr>
        <p:style>
          <a:lnRef idx="0"/>
          <a:fillRef idx="0"/>
          <a:effectRef idx="0"/>
          <a:fontRef idx="minor"/>
        </p:style>
        <p:txBody>
          <a:bodyPr lIns="90000" rIns="90000" tIns="45000" bIns="45000" anchor="t">
            <a:noAutofit/>
          </a:bodyPr>
          <a:p>
            <a:pPr>
              <a:lnSpc>
                <a:spcPct val="100000"/>
              </a:lnSpc>
            </a:pPr>
            <a:r>
              <a:rPr b="1" lang="en-MW" sz="3000" spc="-1" strike="noStrike">
                <a:solidFill>
                  <a:srgbClr val="ffffff"/>
                </a:solidFill>
                <a:latin typeface="Arial"/>
                <a:ea typeface="DejaVu Sans"/>
              </a:rPr>
              <a:t>AU AI Strategy aligned to HE-AI Model</a:t>
            </a:r>
            <a:endParaRPr b="0" lang="en-MW" sz="3000" spc="-1" strike="noStrike">
              <a:solidFill>
                <a:srgbClr val="000000"/>
              </a:solidFill>
              <a:latin typeface="Arial"/>
            </a:endParaRPr>
          </a:p>
          <a:p>
            <a:pPr>
              <a:lnSpc>
                <a:spcPct val="100000"/>
              </a:lnSpc>
            </a:pPr>
            <a:endParaRPr b="0" lang="en-MW" sz="3000" spc="-1" strike="noStrike">
              <a:solidFill>
                <a:srgbClr val="000000"/>
              </a:solidFill>
              <a:latin typeface="Arial"/>
            </a:endParaRPr>
          </a:p>
          <a:p>
            <a:pPr>
              <a:lnSpc>
                <a:spcPct val="100000"/>
              </a:lnSpc>
            </a:pPr>
            <a:endParaRPr b="0" lang="en-MW" sz="3000" spc="-1" strike="noStrike">
              <a:solidFill>
                <a:srgbClr val="000000"/>
              </a:solidFill>
              <a:latin typeface="Arial"/>
            </a:endParaRPr>
          </a:p>
        </p:txBody>
      </p:sp>
      <p:sp>
        <p:nvSpPr>
          <p:cNvPr id="115" name=""/>
          <p:cNvSpPr/>
          <p:nvPr/>
        </p:nvSpPr>
        <p:spPr>
          <a:xfrm>
            <a:off x="5760000" y="180000"/>
            <a:ext cx="4138200" cy="1078200"/>
          </a:xfrm>
          <a:prstGeom prst="rect">
            <a:avLst/>
          </a:prstGeom>
          <a:noFill/>
          <a:ln w="0">
            <a:noFill/>
          </a:ln>
        </p:spPr>
        <p:style>
          <a:lnRef idx="0"/>
          <a:fillRef idx="0"/>
          <a:effectRef idx="0"/>
          <a:fontRef idx="minor"/>
        </p:style>
        <p:txBody>
          <a:bodyPr lIns="90000" rIns="90000" tIns="45000" bIns="45000" anchor="t">
            <a:noAutofit/>
          </a:bodyPr>
          <a:p>
            <a:pPr algn="r">
              <a:lnSpc>
                <a:spcPct val="100000"/>
              </a:lnSpc>
            </a:pPr>
            <a:r>
              <a:rPr b="0" lang="en-MW" sz="3000" spc="-1" strike="noStrike">
                <a:solidFill>
                  <a:srgbClr val="000000"/>
                </a:solidFill>
                <a:latin typeface="Arial"/>
                <a:ea typeface="DejaVu Sans"/>
              </a:rPr>
              <a:t>L0 – Initial Exposure and Curiosity</a:t>
            </a:r>
            <a:endParaRPr b="0" lang="en-MW" sz="3000" spc="-1" strike="noStrike">
              <a:solidFill>
                <a:srgbClr val="000000"/>
              </a:solidFill>
              <a:latin typeface="Arial"/>
            </a:endParaRPr>
          </a:p>
        </p:txBody>
      </p:sp>
      <p:graphicFrame>
        <p:nvGraphicFramePr>
          <p:cNvPr id="116" name=""/>
          <p:cNvGraphicFramePr/>
          <p:nvPr/>
        </p:nvGraphicFramePr>
        <p:xfrm>
          <a:off x="540000" y="3600000"/>
          <a:ext cx="9359640" cy="3163680"/>
        </p:xfrm>
        <a:graphic>
          <a:graphicData uri="http://schemas.openxmlformats.org/drawingml/2006/table">
            <a:tbl>
              <a:tblPr/>
              <a:tblGrid>
                <a:gridCol w="4679280"/>
                <a:gridCol w="4680720"/>
              </a:tblGrid>
              <a:tr h="768240">
                <a:tc>
                  <a:txBody>
                    <a:bodyPr lIns="36000" rIns="36000" anchor="t">
                      <a:noAutofit/>
                    </a:bodyPr>
                    <a:p>
                      <a:pPr>
                        <a:lnSpc>
                          <a:spcPct val="100000"/>
                        </a:lnSpc>
                      </a:pPr>
                      <a:r>
                        <a:rPr b="0" lang="en-MW" sz="1800" spc="-1" strike="noStrike">
                          <a:solidFill>
                            <a:srgbClr val="ffffff"/>
                          </a:solidFill>
                          <a:latin typeface="Arial"/>
                        </a:rPr>
                        <a:t>Relevant AU Strategy Action Lines</a:t>
                      </a:r>
                      <a:endParaRPr b="0" lang="en-MW" sz="1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860d"/>
                    </a:solidFill>
                  </a:tcPr>
                </a:tc>
                <a:tc>
                  <a:txBody>
                    <a:bodyPr lIns="36000" rIns="36000" anchor="t">
                      <a:noAutofit/>
                    </a:bodyPr>
                    <a:p>
                      <a:pPr>
                        <a:lnSpc>
                          <a:spcPct val="100000"/>
                        </a:lnSpc>
                      </a:pPr>
                      <a:r>
                        <a:rPr b="0" lang="en-MW" sz="1800" spc="-1" strike="noStrike">
                          <a:solidFill>
                            <a:srgbClr val="ffffff"/>
                          </a:solidFill>
                          <a:latin typeface="Arial"/>
                        </a:rPr>
                        <a:t>Explanation of Fit</a:t>
                      </a:r>
                      <a:endParaRPr b="0" lang="en-MW" sz="1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860d"/>
                    </a:solidFill>
                  </a:tcPr>
                </a:tc>
              </a:tr>
              <a:tr h="1801080">
                <a:tc>
                  <a:txBody>
                    <a:bodyPr lIns="36000" rIns="36000" anchor="t">
                      <a:noAutofit/>
                    </a:bodyPr>
                    <a:p>
                      <a:pPr>
                        <a:lnSpc>
                          <a:spcPct val="100000"/>
                        </a:lnSpc>
                      </a:pPr>
                      <a:endParaRPr b="0" lang="en-MW" sz="1800" spc="-1" strike="noStrike">
                        <a:solidFill>
                          <a:srgbClr val="000000"/>
                        </a:solidFill>
                        <a:latin typeface="Arial"/>
                      </a:endParaRPr>
                    </a:p>
                    <a:p>
                      <a:pPr>
                        <a:lnSpc>
                          <a:spcPct val="100000"/>
                        </a:lnSpc>
                      </a:pPr>
                      <a:r>
                        <a:rPr b="0" lang="en-MW" sz="1800" spc="-1" strike="noStrike">
                          <a:solidFill>
                            <a:srgbClr val="000000"/>
                          </a:solidFill>
                          <a:latin typeface="Arial"/>
                        </a:rPr>
                        <a:t>7. Strengthen information integrity and promote Media and Information Literacy (MIL).</a:t>
                      </a:r>
                      <a:endParaRPr b="0" lang="en-MW" sz="1800" spc="-1" strike="noStrike">
                        <a:solidFill>
                          <a:srgbClr val="000000"/>
                        </a:solidFill>
                        <a:latin typeface="Arial"/>
                      </a:endParaRPr>
                    </a:p>
                    <a:p>
                      <a:pPr>
                        <a:lnSpc>
                          <a:spcPct val="100000"/>
                        </a:lnSpc>
                      </a:pPr>
                      <a:endParaRPr b="0" lang="en-MW" sz="1800" spc="-1" strike="noStrike">
                        <a:solidFill>
                          <a:srgbClr val="000000"/>
                        </a:solidFill>
                        <a:latin typeface="Arial"/>
                      </a:endParaRPr>
                    </a:p>
                    <a:p>
                      <a:pPr>
                        <a:lnSpc>
                          <a:spcPct val="100000"/>
                        </a:lnSpc>
                      </a:pPr>
                      <a:r>
                        <a:rPr b="0" lang="en-MW" sz="1800" spc="-1" strike="noStrike">
                          <a:solidFill>
                            <a:srgbClr val="000000"/>
                          </a:solidFill>
                          <a:latin typeface="Arial"/>
                        </a:rPr>
                        <a:t>10. Promote AI skills and talent in schools, workplaces, and across populations (introductory literacy).</a:t>
                      </a:r>
                      <a:endParaRPr b="0" lang="en-MW" sz="1800" spc="-1" strike="noStrike">
                        <a:solidFill>
                          <a:srgbClr val="000000"/>
                        </a:solidFill>
                        <a:latin typeface="Arial"/>
                      </a:endParaRPr>
                    </a:p>
                    <a:p>
                      <a:pPr>
                        <a:lnSpc>
                          <a:spcPct val="100000"/>
                        </a:lnSpc>
                      </a:pPr>
                      <a:endParaRPr b="0" lang="en-MW" sz="1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nSpc>
                          <a:spcPct val="100000"/>
                        </a:lnSpc>
                      </a:pPr>
                      <a:endParaRPr b="0" lang="en-MW" sz="1800" spc="-1" strike="noStrike">
                        <a:solidFill>
                          <a:srgbClr val="000000"/>
                        </a:solidFill>
                        <a:latin typeface="Arial"/>
                      </a:endParaRPr>
                    </a:p>
                    <a:p>
                      <a:pPr>
                        <a:lnSpc>
                          <a:spcPct val="100000"/>
                        </a:lnSpc>
                      </a:pPr>
                      <a:r>
                        <a:rPr b="0" lang="en-MW" sz="1800" spc="-1" strike="noStrike">
                          <a:solidFill>
                            <a:srgbClr val="000000"/>
                          </a:solidFill>
                          <a:latin typeface="Arial"/>
                        </a:rPr>
                        <a:t>Early exposure requires basic AI awareness, MIL campaigns, and introductory skill-building to reach youth, civil servants, and citizens.</a:t>
                      </a:r>
                      <a:endParaRPr b="0" lang="en-MW" sz="1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r>
            </a:tbl>
          </a:graphicData>
        </a:graphic>
      </p:graphicFrame>
      <p:pic>
        <p:nvPicPr>
          <p:cNvPr id="117" name="" descr=""/>
          <p:cNvPicPr/>
          <p:nvPr/>
        </p:nvPicPr>
        <p:blipFill>
          <a:blip r:embed="rId1"/>
          <a:stretch/>
        </p:blipFill>
        <p:spPr>
          <a:xfrm>
            <a:off x="3857400" y="761400"/>
            <a:ext cx="2694240" cy="2694240"/>
          </a:xfrm>
          <a:prstGeom prst="rect">
            <a:avLst/>
          </a:prstGeom>
          <a:ln w="0">
            <a:noFill/>
          </a:ln>
        </p:spPr>
      </p:pic>
      <p:pic>
        <p:nvPicPr>
          <p:cNvPr id="118" name="Picture 10" descr=""/>
          <p:cNvPicPr/>
          <p:nvPr/>
        </p:nvPicPr>
        <p:blipFill>
          <a:blip r:embed="rId2"/>
          <a:stretch/>
        </p:blipFill>
        <p:spPr>
          <a:xfrm>
            <a:off x="9180000" y="7200000"/>
            <a:ext cx="824760" cy="234360"/>
          </a:xfrm>
          <a:prstGeom prst="rect">
            <a:avLst/>
          </a:prstGeom>
          <a:ln w="0">
            <a:noFill/>
          </a:ln>
        </p:spPr>
      </p:pic>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9" name=""/>
          <p:cNvSpPr/>
          <p:nvPr/>
        </p:nvSpPr>
        <p:spPr>
          <a:xfrm>
            <a:off x="-180000" y="-216000"/>
            <a:ext cx="10436760" cy="2300040"/>
          </a:xfrm>
          <a:prstGeom prst="rect">
            <a:avLst/>
          </a:prstGeom>
          <a:solidFill>
            <a:srgbClr val="6b5e9b"/>
          </a:solidFill>
          <a:ln w="0">
            <a:noFill/>
          </a:ln>
        </p:spPr>
        <p:style>
          <a:lnRef idx="0"/>
          <a:fillRef idx="0"/>
          <a:effectRef idx="0"/>
          <a:fontRef idx="minor"/>
        </p:style>
        <p:txBody>
          <a:bodyPr lIns="90000" rIns="90000" tIns="45000" bIns="45000" anchor="ctr">
            <a:noAutofit/>
          </a:bodyPr>
          <a:p>
            <a:pPr>
              <a:lnSpc>
                <a:spcPct val="100000"/>
              </a:lnSpc>
            </a:pPr>
            <a:endParaRPr b="0" lang="en-MW" sz="1800" spc="-1" strike="noStrike">
              <a:solidFill>
                <a:srgbClr val="ffffff"/>
              </a:solidFill>
              <a:latin typeface="Arial"/>
              <a:ea typeface="DejaVu Sans"/>
            </a:endParaRPr>
          </a:p>
        </p:txBody>
      </p:sp>
      <p:sp>
        <p:nvSpPr>
          <p:cNvPr id="120" name=""/>
          <p:cNvSpPr/>
          <p:nvPr/>
        </p:nvSpPr>
        <p:spPr>
          <a:xfrm>
            <a:off x="180000" y="180000"/>
            <a:ext cx="4854600" cy="1616040"/>
          </a:xfrm>
          <a:prstGeom prst="rect">
            <a:avLst/>
          </a:prstGeom>
          <a:noFill/>
          <a:ln w="0">
            <a:noFill/>
          </a:ln>
        </p:spPr>
        <p:style>
          <a:lnRef idx="0"/>
          <a:fillRef idx="0"/>
          <a:effectRef idx="0"/>
          <a:fontRef idx="minor"/>
        </p:style>
        <p:txBody>
          <a:bodyPr lIns="90000" rIns="90000" tIns="45000" bIns="45000" anchor="t">
            <a:noAutofit/>
          </a:bodyPr>
          <a:p>
            <a:pPr>
              <a:lnSpc>
                <a:spcPct val="100000"/>
              </a:lnSpc>
            </a:pPr>
            <a:r>
              <a:rPr b="1" lang="en-MW" sz="3000" spc="-1" strike="noStrike">
                <a:solidFill>
                  <a:srgbClr val="ffffff"/>
                </a:solidFill>
                <a:latin typeface="Arial"/>
                <a:ea typeface="DejaVu Sans"/>
              </a:rPr>
              <a:t>AU AI Strategy aligned to HE-AI Model</a:t>
            </a:r>
            <a:endParaRPr b="0" lang="en-MW" sz="3000" spc="-1" strike="noStrike">
              <a:solidFill>
                <a:srgbClr val="000000"/>
              </a:solidFill>
              <a:latin typeface="Arial"/>
            </a:endParaRPr>
          </a:p>
          <a:p>
            <a:pPr>
              <a:lnSpc>
                <a:spcPct val="100000"/>
              </a:lnSpc>
            </a:pPr>
            <a:endParaRPr b="0" lang="en-MW" sz="3000" spc="-1" strike="noStrike">
              <a:solidFill>
                <a:srgbClr val="000000"/>
              </a:solidFill>
              <a:latin typeface="Arial"/>
            </a:endParaRPr>
          </a:p>
          <a:p>
            <a:pPr>
              <a:lnSpc>
                <a:spcPct val="100000"/>
              </a:lnSpc>
            </a:pPr>
            <a:endParaRPr b="0" lang="en-MW" sz="3000" spc="-1" strike="noStrike">
              <a:solidFill>
                <a:srgbClr val="000000"/>
              </a:solidFill>
              <a:latin typeface="Arial"/>
            </a:endParaRPr>
          </a:p>
        </p:txBody>
      </p:sp>
      <p:sp>
        <p:nvSpPr>
          <p:cNvPr id="121" name=""/>
          <p:cNvSpPr/>
          <p:nvPr/>
        </p:nvSpPr>
        <p:spPr>
          <a:xfrm>
            <a:off x="5760000" y="180000"/>
            <a:ext cx="4138200" cy="1078200"/>
          </a:xfrm>
          <a:prstGeom prst="rect">
            <a:avLst/>
          </a:prstGeom>
          <a:noFill/>
          <a:ln w="0">
            <a:noFill/>
          </a:ln>
        </p:spPr>
        <p:style>
          <a:lnRef idx="0"/>
          <a:fillRef idx="0"/>
          <a:effectRef idx="0"/>
          <a:fontRef idx="minor"/>
        </p:style>
        <p:txBody>
          <a:bodyPr lIns="90000" rIns="90000" tIns="45000" bIns="45000" anchor="t">
            <a:noAutofit/>
          </a:bodyPr>
          <a:p>
            <a:pPr algn="r">
              <a:lnSpc>
                <a:spcPct val="100000"/>
              </a:lnSpc>
            </a:pPr>
            <a:r>
              <a:rPr b="0" lang="en-MW" sz="3000" spc="-1" strike="noStrike">
                <a:solidFill>
                  <a:srgbClr val="000000"/>
                </a:solidFill>
                <a:latin typeface="Arial"/>
                <a:ea typeface="DejaVu Sans"/>
              </a:rPr>
              <a:t>L0 – Initial Exposure and Curiosity</a:t>
            </a:r>
            <a:endParaRPr b="0" lang="en-MW" sz="3000" spc="-1" strike="noStrike">
              <a:solidFill>
                <a:srgbClr val="000000"/>
              </a:solidFill>
              <a:latin typeface="Arial"/>
            </a:endParaRPr>
          </a:p>
        </p:txBody>
      </p:sp>
      <p:graphicFrame>
        <p:nvGraphicFramePr>
          <p:cNvPr id="122" name=""/>
          <p:cNvGraphicFramePr/>
          <p:nvPr/>
        </p:nvGraphicFramePr>
        <p:xfrm>
          <a:off x="540000" y="3600000"/>
          <a:ext cx="9359640" cy="3523680"/>
        </p:xfrm>
        <a:graphic>
          <a:graphicData uri="http://schemas.openxmlformats.org/drawingml/2006/table">
            <a:tbl>
              <a:tblPr/>
              <a:tblGrid>
                <a:gridCol w="4679280"/>
                <a:gridCol w="4680720"/>
              </a:tblGrid>
              <a:tr h="768240">
                <a:tc>
                  <a:txBody>
                    <a:bodyPr lIns="36000" rIns="36000" anchor="t">
                      <a:noAutofit/>
                    </a:bodyPr>
                    <a:p>
                      <a:pPr>
                        <a:lnSpc>
                          <a:spcPct val="100000"/>
                        </a:lnSpc>
                      </a:pPr>
                      <a:r>
                        <a:rPr b="0" lang="en-MW" sz="1800" spc="-1" strike="noStrike">
                          <a:solidFill>
                            <a:srgbClr val="ffffff"/>
                          </a:solidFill>
                          <a:latin typeface="Arial"/>
                        </a:rPr>
                        <a:t>Potential Role of NRENs</a:t>
                      </a:r>
                      <a:endParaRPr b="0" lang="en-MW" sz="1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6b5e9b"/>
                    </a:solidFill>
                  </a:tcPr>
                </a:tc>
                <a:tc>
                  <a:txBody>
                    <a:bodyPr lIns="36000" rIns="36000" anchor="t">
                      <a:noAutofit/>
                    </a:bodyPr>
                    <a:p>
                      <a:pPr>
                        <a:lnSpc>
                          <a:spcPct val="100000"/>
                        </a:lnSpc>
                      </a:pPr>
                      <a:r>
                        <a:rPr b="0" lang="en-MW" sz="1800" spc="-1" strike="noStrike">
                          <a:solidFill>
                            <a:srgbClr val="ffffff"/>
                          </a:solidFill>
                          <a:latin typeface="Arial"/>
                        </a:rPr>
                        <a:t>Role of Regional Research and Education Networks</a:t>
                      </a:r>
                      <a:endParaRPr b="0" lang="en-MW" sz="1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6b5e9b"/>
                    </a:solidFill>
                  </a:tcPr>
                </a:tc>
              </a:tr>
              <a:tr h="1801080">
                <a:tc>
                  <a:txBody>
                    <a:bodyPr lIns="36000" rIns="36000" anchor="t">
                      <a:noAutofit/>
                    </a:bodyPr>
                    <a:p>
                      <a:pPr>
                        <a:lnSpc>
                          <a:spcPct val="100000"/>
                        </a:lnSpc>
                      </a:pPr>
                      <a:endParaRPr b="0" lang="en-MW" sz="1800" spc="-1" strike="noStrike">
                        <a:solidFill>
                          <a:srgbClr val="000000"/>
                        </a:solidFill>
                        <a:latin typeface="Arial"/>
                      </a:endParaRPr>
                    </a:p>
                    <a:p>
                      <a:pPr marL="72000" indent="-216000">
                        <a:lnSpc>
                          <a:spcPct val="100000"/>
                        </a:lnSpc>
                        <a:spcBef>
                          <a:spcPts val="567"/>
                        </a:spcBef>
                        <a:spcAft>
                          <a:spcPts val="567"/>
                        </a:spcAft>
                        <a:buClr>
                          <a:srgbClr val="000000"/>
                        </a:buClr>
                        <a:buSzPct val="45000"/>
                        <a:buFont typeface="Wingdings" charset="2"/>
                        <a:buChar char=""/>
                      </a:pPr>
                      <a:r>
                        <a:rPr b="0" lang="en-MW" sz="1800" spc="-1" strike="noStrike">
                          <a:solidFill>
                            <a:srgbClr val="000000"/>
                          </a:solidFill>
                          <a:latin typeface="Arial"/>
                          <a:ea typeface="PingFang SC"/>
                        </a:rPr>
                        <a:t>Use NREN platforms to host public webinars, MOOCs, and MIL content on AI ethics, misinformation, and digital literacy</a:t>
                      </a:r>
                      <a:endParaRPr b="0" lang="en-MW" sz="1800" spc="-1" strike="noStrike">
                        <a:solidFill>
                          <a:srgbClr val="000000"/>
                        </a:solidFill>
                        <a:latin typeface="Arial"/>
                      </a:endParaRPr>
                    </a:p>
                    <a:p>
                      <a:pPr marL="72000" indent="-216000">
                        <a:lnSpc>
                          <a:spcPct val="100000"/>
                        </a:lnSpc>
                        <a:spcBef>
                          <a:spcPts val="567"/>
                        </a:spcBef>
                        <a:spcAft>
                          <a:spcPts val="567"/>
                        </a:spcAft>
                        <a:buClr>
                          <a:srgbClr val="000000"/>
                        </a:buClr>
                        <a:buSzPct val="45000"/>
                        <a:buFont typeface="Wingdings" charset="2"/>
                        <a:buChar char=""/>
                      </a:pPr>
                      <a:r>
                        <a:rPr b="0" lang="en-MW" sz="1800" spc="-1" strike="noStrike">
                          <a:solidFill>
                            <a:srgbClr val="000000"/>
                          </a:solidFill>
                          <a:latin typeface="Arial"/>
                          <a:ea typeface="PingFang SC"/>
                        </a:rPr>
                        <a:t>Offer free access to AI-literacy materials</a:t>
                      </a:r>
                      <a:endParaRPr b="0" lang="en-MW" sz="1800" spc="-1" strike="noStrike">
                        <a:solidFill>
                          <a:srgbClr val="000000"/>
                        </a:solidFill>
                        <a:latin typeface="Arial"/>
                      </a:endParaRPr>
                    </a:p>
                    <a:p>
                      <a:pPr>
                        <a:lnSpc>
                          <a:spcPct val="100000"/>
                        </a:lnSpc>
                      </a:pPr>
                      <a:endParaRPr b="0" lang="en-MW" sz="1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nSpc>
                          <a:spcPct val="100000"/>
                        </a:lnSpc>
                      </a:pPr>
                      <a:endParaRPr b="0" lang="en-MW" sz="1800" spc="-1" strike="noStrike">
                        <a:solidFill>
                          <a:srgbClr val="000000"/>
                        </a:solidFill>
                        <a:latin typeface="Arial"/>
                      </a:endParaRPr>
                    </a:p>
                    <a:p>
                      <a:pPr marL="72000" indent="-216000">
                        <a:lnSpc>
                          <a:spcPct val="100000"/>
                        </a:lnSpc>
                        <a:spcBef>
                          <a:spcPts val="567"/>
                        </a:spcBef>
                        <a:spcAft>
                          <a:spcPts val="567"/>
                        </a:spcAft>
                        <a:buClr>
                          <a:srgbClr val="000000"/>
                        </a:buClr>
                        <a:buSzPct val="45000"/>
                        <a:buFont typeface="Wingdings" charset="2"/>
                        <a:buChar char=""/>
                      </a:pPr>
                      <a:r>
                        <a:rPr b="0" lang="en-MW" sz="1800" spc="-1" strike="noStrike">
                          <a:solidFill>
                            <a:srgbClr val="000000"/>
                          </a:solidFill>
                          <a:latin typeface="Arial"/>
                        </a:rPr>
                        <a:t>Coordinate regional MIL campaigns and curate AI-awareness content.</a:t>
                      </a:r>
                      <a:endParaRPr b="0" lang="en-MW" sz="1800" spc="-1" strike="noStrike">
                        <a:solidFill>
                          <a:srgbClr val="000000"/>
                        </a:solidFill>
                        <a:latin typeface="Arial"/>
                      </a:endParaRPr>
                    </a:p>
                    <a:p>
                      <a:pPr marL="72000" indent="-216000">
                        <a:lnSpc>
                          <a:spcPct val="100000"/>
                        </a:lnSpc>
                        <a:spcBef>
                          <a:spcPts val="567"/>
                        </a:spcBef>
                        <a:spcAft>
                          <a:spcPts val="567"/>
                        </a:spcAft>
                        <a:buClr>
                          <a:srgbClr val="000000"/>
                        </a:buClr>
                        <a:buSzPct val="45000"/>
                        <a:buFont typeface="Wingdings" charset="2"/>
                        <a:buChar char=""/>
                      </a:pPr>
                      <a:r>
                        <a:rPr b="0" lang="en-MW" sz="1800" spc="-1" strike="noStrike">
                          <a:solidFill>
                            <a:srgbClr val="000000"/>
                          </a:solidFill>
                          <a:latin typeface="Arial"/>
                        </a:rPr>
                        <a:t>Aggregate usage analytics (e.g., reach, demographics) to inform </a:t>
                      </a:r>
                      <a:r>
                        <a:rPr b="1" lang="en-MW" sz="1800" spc="-1" strike="noStrike">
                          <a:solidFill>
                            <a:srgbClr val="000000"/>
                          </a:solidFill>
                          <a:latin typeface="Arial"/>
                        </a:rPr>
                        <a:t>AU Readiness Index</a:t>
                      </a:r>
                      <a:r>
                        <a:rPr b="0" lang="en-MW" sz="1800" spc="-1" strike="noStrike">
                          <a:solidFill>
                            <a:srgbClr val="000000"/>
                          </a:solidFill>
                          <a:latin typeface="Arial"/>
                        </a:rPr>
                        <a:t> indicators.</a:t>
                      </a:r>
                      <a:endParaRPr b="0" lang="en-MW" sz="1800" spc="-1" strike="noStrike">
                        <a:solidFill>
                          <a:srgbClr val="000000"/>
                        </a:solidFill>
                        <a:latin typeface="Arial"/>
                      </a:endParaRPr>
                    </a:p>
                    <a:p>
                      <a:pPr marL="72000" indent="-216000">
                        <a:lnSpc>
                          <a:spcPct val="100000"/>
                        </a:lnSpc>
                        <a:spcBef>
                          <a:spcPts val="567"/>
                        </a:spcBef>
                        <a:spcAft>
                          <a:spcPts val="567"/>
                        </a:spcAft>
                        <a:buClr>
                          <a:srgbClr val="000000"/>
                        </a:buClr>
                        <a:buSzPct val="45000"/>
                        <a:buFont typeface="Wingdings" charset="2"/>
                        <a:buChar char=""/>
                      </a:pPr>
                      <a:r>
                        <a:rPr b="0" lang="en-MW" sz="1800" spc="-1" strike="noStrike">
                          <a:solidFill>
                            <a:srgbClr val="000000"/>
                          </a:solidFill>
                          <a:latin typeface="Arial"/>
                        </a:rPr>
                        <a:t>Partner with RECs and AU Commission to ensure alignment with </a:t>
                      </a:r>
                      <a:r>
                        <a:rPr b="1" lang="en-MW" sz="1800" spc="-1" strike="noStrike">
                          <a:solidFill>
                            <a:srgbClr val="000000"/>
                          </a:solidFill>
                          <a:latin typeface="Arial"/>
                        </a:rPr>
                        <a:t>Agenda 2063 Goal 1 (education and skills revolution)</a:t>
                      </a:r>
                      <a:endParaRPr b="0" lang="en-MW" sz="1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r>
            </a:tbl>
          </a:graphicData>
        </a:graphic>
      </p:graphicFrame>
      <p:pic>
        <p:nvPicPr>
          <p:cNvPr id="123" name="" descr=""/>
          <p:cNvPicPr/>
          <p:nvPr/>
        </p:nvPicPr>
        <p:blipFill>
          <a:blip r:embed="rId1"/>
          <a:stretch/>
        </p:blipFill>
        <p:spPr>
          <a:xfrm>
            <a:off x="3857400" y="761400"/>
            <a:ext cx="2694240" cy="2694240"/>
          </a:xfrm>
          <a:prstGeom prst="rect">
            <a:avLst/>
          </a:prstGeom>
          <a:ln w="0">
            <a:noFill/>
          </a:ln>
        </p:spPr>
      </p:pic>
      <p:pic>
        <p:nvPicPr>
          <p:cNvPr id="124" name="Picture 15" descr=""/>
          <p:cNvPicPr/>
          <p:nvPr/>
        </p:nvPicPr>
        <p:blipFill>
          <a:blip r:embed="rId2"/>
          <a:stretch/>
        </p:blipFill>
        <p:spPr>
          <a:xfrm>
            <a:off x="9180000" y="7200000"/>
            <a:ext cx="824760" cy="234360"/>
          </a:xfrm>
          <a:prstGeom prst="rect">
            <a:avLst/>
          </a:prstGeom>
          <a:ln w="0">
            <a:noFill/>
          </a:ln>
        </p:spPr>
      </p:pic>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5" name=""/>
          <p:cNvSpPr/>
          <p:nvPr/>
        </p:nvSpPr>
        <p:spPr>
          <a:xfrm>
            <a:off x="-180000" y="-216000"/>
            <a:ext cx="10436760" cy="2300040"/>
          </a:xfrm>
          <a:prstGeom prst="rect">
            <a:avLst/>
          </a:prstGeom>
          <a:solidFill>
            <a:srgbClr val="ea7500"/>
          </a:solidFill>
          <a:ln w="0">
            <a:noFill/>
          </a:ln>
        </p:spPr>
        <p:style>
          <a:lnRef idx="0"/>
          <a:fillRef idx="0"/>
          <a:effectRef idx="0"/>
          <a:fontRef idx="minor"/>
        </p:style>
        <p:txBody>
          <a:bodyPr lIns="90000" rIns="90000" tIns="45000" bIns="45000" anchor="ctr">
            <a:noAutofit/>
          </a:bodyPr>
          <a:p>
            <a:pPr>
              <a:lnSpc>
                <a:spcPct val="100000"/>
              </a:lnSpc>
            </a:pPr>
            <a:endParaRPr b="0" lang="en-MW" sz="1800" spc="-1" strike="noStrike">
              <a:solidFill>
                <a:srgbClr val="ffffff"/>
              </a:solidFill>
              <a:latin typeface="Arial"/>
              <a:ea typeface="DejaVu Sans"/>
            </a:endParaRPr>
          </a:p>
        </p:txBody>
      </p:sp>
      <p:sp>
        <p:nvSpPr>
          <p:cNvPr id="126" name=""/>
          <p:cNvSpPr/>
          <p:nvPr/>
        </p:nvSpPr>
        <p:spPr>
          <a:xfrm>
            <a:off x="180000" y="180000"/>
            <a:ext cx="4854600" cy="1616040"/>
          </a:xfrm>
          <a:prstGeom prst="rect">
            <a:avLst/>
          </a:prstGeom>
          <a:noFill/>
          <a:ln w="0">
            <a:noFill/>
          </a:ln>
        </p:spPr>
        <p:style>
          <a:lnRef idx="0"/>
          <a:fillRef idx="0"/>
          <a:effectRef idx="0"/>
          <a:fontRef idx="minor"/>
        </p:style>
        <p:txBody>
          <a:bodyPr lIns="90000" rIns="90000" tIns="45000" bIns="45000" anchor="t">
            <a:noAutofit/>
          </a:bodyPr>
          <a:p>
            <a:pPr>
              <a:lnSpc>
                <a:spcPct val="100000"/>
              </a:lnSpc>
            </a:pPr>
            <a:r>
              <a:rPr b="1" lang="en-MW" sz="3000" spc="-1" strike="noStrike">
                <a:solidFill>
                  <a:srgbClr val="ffffff"/>
                </a:solidFill>
                <a:latin typeface="Arial"/>
                <a:ea typeface="DejaVu Sans"/>
              </a:rPr>
              <a:t>AU AI Strategy aligned to HE-AI Model</a:t>
            </a:r>
            <a:endParaRPr b="0" lang="en-MW" sz="3000" spc="-1" strike="noStrike">
              <a:solidFill>
                <a:srgbClr val="000000"/>
              </a:solidFill>
              <a:latin typeface="Arial"/>
            </a:endParaRPr>
          </a:p>
          <a:p>
            <a:pPr>
              <a:lnSpc>
                <a:spcPct val="100000"/>
              </a:lnSpc>
            </a:pPr>
            <a:endParaRPr b="0" lang="en-MW" sz="3000" spc="-1" strike="noStrike">
              <a:solidFill>
                <a:srgbClr val="000000"/>
              </a:solidFill>
              <a:latin typeface="Arial"/>
            </a:endParaRPr>
          </a:p>
          <a:p>
            <a:pPr>
              <a:lnSpc>
                <a:spcPct val="100000"/>
              </a:lnSpc>
            </a:pPr>
            <a:endParaRPr b="0" lang="en-MW" sz="3000" spc="-1" strike="noStrike">
              <a:solidFill>
                <a:srgbClr val="000000"/>
              </a:solidFill>
              <a:latin typeface="Arial"/>
            </a:endParaRPr>
          </a:p>
        </p:txBody>
      </p:sp>
      <p:sp>
        <p:nvSpPr>
          <p:cNvPr id="127" name=""/>
          <p:cNvSpPr/>
          <p:nvPr/>
        </p:nvSpPr>
        <p:spPr>
          <a:xfrm>
            <a:off x="5760000" y="180000"/>
            <a:ext cx="4138200" cy="1078200"/>
          </a:xfrm>
          <a:prstGeom prst="rect">
            <a:avLst/>
          </a:prstGeom>
          <a:noFill/>
          <a:ln w="0">
            <a:noFill/>
          </a:ln>
        </p:spPr>
        <p:style>
          <a:lnRef idx="0"/>
          <a:fillRef idx="0"/>
          <a:effectRef idx="0"/>
          <a:fontRef idx="minor"/>
        </p:style>
        <p:txBody>
          <a:bodyPr lIns="90000" rIns="90000" tIns="45000" bIns="45000" anchor="t">
            <a:noAutofit/>
          </a:bodyPr>
          <a:p>
            <a:pPr algn="r">
              <a:lnSpc>
                <a:spcPct val="100000"/>
              </a:lnSpc>
            </a:pPr>
            <a:r>
              <a:rPr b="0" lang="en-MW" sz="3000" spc="-1" strike="noStrike">
                <a:solidFill>
                  <a:srgbClr val="000000"/>
                </a:solidFill>
                <a:latin typeface="Arial"/>
                <a:ea typeface="DejaVu Sans"/>
              </a:rPr>
              <a:t>L1 – Awareness and Orientation</a:t>
            </a:r>
            <a:endParaRPr b="0" lang="en-MW" sz="3000" spc="-1" strike="noStrike">
              <a:solidFill>
                <a:srgbClr val="000000"/>
              </a:solidFill>
              <a:latin typeface="Arial"/>
            </a:endParaRPr>
          </a:p>
        </p:txBody>
      </p:sp>
      <p:graphicFrame>
        <p:nvGraphicFramePr>
          <p:cNvPr id="128" name=""/>
          <p:cNvGraphicFramePr/>
          <p:nvPr/>
        </p:nvGraphicFramePr>
        <p:xfrm>
          <a:off x="540000" y="3600000"/>
          <a:ext cx="9359640" cy="3675600"/>
        </p:xfrm>
        <a:graphic>
          <a:graphicData uri="http://schemas.openxmlformats.org/drawingml/2006/table">
            <a:tbl>
              <a:tblPr/>
              <a:tblGrid>
                <a:gridCol w="4679280"/>
                <a:gridCol w="4680720"/>
              </a:tblGrid>
              <a:tr h="768240">
                <a:tc>
                  <a:txBody>
                    <a:bodyPr lIns="36000" rIns="36000" anchor="t">
                      <a:noAutofit/>
                    </a:bodyPr>
                    <a:p>
                      <a:pPr>
                        <a:lnSpc>
                          <a:spcPct val="100000"/>
                        </a:lnSpc>
                      </a:pPr>
                      <a:r>
                        <a:rPr b="0" lang="en-MW" sz="1800" spc="-1" strike="noStrike">
                          <a:solidFill>
                            <a:srgbClr val="ffffff"/>
                          </a:solidFill>
                          <a:latin typeface="Arial"/>
                        </a:rPr>
                        <a:t>Relevant AU Strategy Action Lines</a:t>
                      </a:r>
                      <a:endParaRPr b="0" lang="en-MW" sz="1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860d"/>
                    </a:solidFill>
                  </a:tcPr>
                </a:tc>
                <a:tc>
                  <a:txBody>
                    <a:bodyPr lIns="36000" rIns="36000" anchor="t">
                      <a:noAutofit/>
                    </a:bodyPr>
                    <a:p>
                      <a:pPr>
                        <a:lnSpc>
                          <a:spcPct val="100000"/>
                        </a:lnSpc>
                      </a:pPr>
                      <a:r>
                        <a:rPr b="0" lang="en-MW" sz="1800" spc="-1" strike="noStrike">
                          <a:solidFill>
                            <a:srgbClr val="ffffff"/>
                          </a:solidFill>
                          <a:latin typeface="Arial"/>
                        </a:rPr>
                        <a:t>Explanation of Fit</a:t>
                      </a:r>
                      <a:endParaRPr b="0" lang="en-MW" sz="1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ff860d"/>
                    </a:solidFill>
                  </a:tcPr>
                </a:tc>
              </a:tr>
              <a:tr h="1801080">
                <a:tc>
                  <a:txBody>
                    <a:bodyPr lIns="36000" rIns="36000" anchor="t">
                      <a:noAutofit/>
                    </a:bodyPr>
                    <a:p>
                      <a:pPr>
                        <a:lnSpc>
                          <a:spcPct val="100000"/>
                        </a:lnSpc>
                      </a:pPr>
                      <a:endParaRPr b="0" lang="en-MW" sz="1800" spc="-1" strike="noStrike">
                        <a:solidFill>
                          <a:srgbClr val="000000"/>
                        </a:solidFill>
                        <a:latin typeface="Arial"/>
                      </a:endParaRPr>
                    </a:p>
                    <a:p>
                      <a:pPr>
                        <a:lnSpc>
                          <a:spcPct val="100000"/>
                        </a:lnSpc>
                      </a:pPr>
                      <a:r>
                        <a:rPr b="0" lang="en-MW" sz="1800" spc="-1" strike="noStrike">
                          <a:solidFill>
                            <a:srgbClr val="000000"/>
                          </a:solidFill>
                          <a:latin typeface="Arial"/>
                        </a:rPr>
                        <a:t>2. Promote adoption of AI in the public sector (orientation pilots).</a:t>
                      </a:r>
                      <a:endParaRPr b="0" lang="en-MW" sz="1800" spc="-1" strike="noStrike">
                        <a:solidFill>
                          <a:srgbClr val="000000"/>
                        </a:solidFill>
                        <a:latin typeface="Arial"/>
                      </a:endParaRPr>
                    </a:p>
                    <a:p>
                      <a:pPr>
                        <a:lnSpc>
                          <a:spcPct val="100000"/>
                        </a:lnSpc>
                      </a:pPr>
                      <a:endParaRPr b="0" lang="en-MW" sz="1800" spc="-1" strike="noStrike">
                        <a:solidFill>
                          <a:srgbClr val="000000"/>
                        </a:solidFill>
                        <a:latin typeface="Arial"/>
                      </a:endParaRPr>
                    </a:p>
                    <a:p>
                      <a:pPr>
                        <a:lnSpc>
                          <a:spcPct val="100000"/>
                        </a:lnSpc>
                      </a:pPr>
                      <a:r>
                        <a:rPr b="0" lang="en-MW" sz="1800" spc="-1" strike="noStrike">
                          <a:solidFill>
                            <a:srgbClr val="000000"/>
                          </a:solidFill>
                          <a:latin typeface="Arial"/>
                        </a:rPr>
                        <a:t>3. Accelerate adoption in priority sectors (education, agriculture, health, climate, etc.) at a pilot level.</a:t>
                      </a:r>
                      <a:endParaRPr b="0" lang="en-MW" sz="1800" spc="-1" strike="noStrike">
                        <a:solidFill>
                          <a:srgbClr val="000000"/>
                        </a:solidFill>
                        <a:latin typeface="Arial"/>
                      </a:endParaRPr>
                    </a:p>
                    <a:p>
                      <a:pPr>
                        <a:lnSpc>
                          <a:spcPct val="100000"/>
                        </a:lnSpc>
                      </a:pPr>
                      <a:endParaRPr b="0" lang="en-MW" sz="1800" spc="-1" strike="noStrike">
                        <a:solidFill>
                          <a:srgbClr val="000000"/>
                        </a:solidFill>
                        <a:latin typeface="Arial"/>
                      </a:endParaRPr>
                    </a:p>
                    <a:p>
                      <a:pPr>
                        <a:lnSpc>
                          <a:spcPct val="100000"/>
                        </a:lnSpc>
                      </a:pPr>
                      <a:r>
                        <a:rPr b="0" lang="en-MW" sz="1800" spc="-1" strike="noStrike">
                          <a:solidFill>
                            <a:srgbClr val="000000"/>
                          </a:solidFill>
                          <a:latin typeface="Arial"/>
                        </a:rPr>
                        <a:t>7. MIL initiatives (extended).</a:t>
                      </a:r>
                      <a:endParaRPr b="0" lang="en-MW" sz="1800" spc="-1" strike="noStrike">
                        <a:solidFill>
                          <a:srgbClr val="000000"/>
                        </a:solidFill>
                        <a:latin typeface="Arial"/>
                      </a:endParaRPr>
                    </a:p>
                    <a:p>
                      <a:pPr>
                        <a:lnSpc>
                          <a:spcPct val="100000"/>
                        </a:lnSpc>
                      </a:pPr>
                      <a:endParaRPr b="0" lang="en-MW" sz="1800" spc="-1" strike="noStrike">
                        <a:solidFill>
                          <a:srgbClr val="000000"/>
                        </a:solidFill>
                        <a:latin typeface="Arial"/>
                      </a:endParaRPr>
                    </a:p>
                    <a:p>
                      <a:pPr>
                        <a:lnSpc>
                          <a:spcPct val="100000"/>
                        </a:lnSpc>
                      </a:pPr>
                      <a:r>
                        <a:rPr b="0" lang="en-MW" sz="1800" spc="-1" strike="noStrike">
                          <a:solidFill>
                            <a:srgbClr val="000000"/>
                          </a:solidFill>
                          <a:latin typeface="Arial"/>
                        </a:rPr>
                        <a:t>10. AI literacy at K-12 and vocational levels.</a:t>
                      </a:r>
                      <a:endParaRPr b="0" lang="en-MW" sz="1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c>
                  <a:txBody>
                    <a:bodyPr lIns="36000" rIns="36000" anchor="t">
                      <a:noAutofit/>
                    </a:bodyPr>
                    <a:p>
                      <a:pPr>
                        <a:lnSpc>
                          <a:spcPct val="100000"/>
                        </a:lnSpc>
                      </a:pPr>
                      <a:endParaRPr b="0" lang="en-MW" sz="1800" spc="-1" strike="noStrike">
                        <a:solidFill>
                          <a:srgbClr val="000000"/>
                        </a:solidFill>
                        <a:latin typeface="Arial"/>
                      </a:endParaRPr>
                    </a:p>
                    <a:p>
                      <a:pPr>
                        <a:lnSpc>
                          <a:spcPct val="100000"/>
                        </a:lnSpc>
                      </a:pPr>
                      <a:r>
                        <a:rPr b="0" lang="en-MW" sz="1800" spc="-1" strike="noStrike">
                          <a:solidFill>
                            <a:srgbClr val="000000"/>
                          </a:solidFill>
                          <a:latin typeface="Arial"/>
                        </a:rPr>
                        <a:t>Orientation of ministries, teachers, and early sector pilots with strong human-in-the-loop (HIL) oversight fit at this stage</a:t>
                      </a:r>
                      <a:endParaRPr b="0" lang="en-MW" sz="1800" spc="-1" strike="noStrike">
                        <a:solidFill>
                          <a:srgbClr val="000000"/>
                        </a:solidFill>
                        <a:latin typeface="Arial"/>
                      </a:endParaRPr>
                    </a:p>
                  </a:txBody>
                  <a:tcPr anchor="t" marL="36000" marR="36000">
                    <a:lnL w="7200">
                      <a:solidFill>
                        <a:srgbClr val="666666"/>
                      </a:solidFill>
                      <a:prstDash val="solid"/>
                    </a:lnL>
                    <a:lnR w="7200">
                      <a:solidFill>
                        <a:srgbClr val="666666"/>
                      </a:solidFill>
                      <a:prstDash val="solid"/>
                    </a:lnR>
                    <a:lnT w="7200">
                      <a:solidFill>
                        <a:srgbClr val="666666"/>
                      </a:solidFill>
                      <a:prstDash val="solid"/>
                    </a:lnT>
                    <a:lnB w="7200">
                      <a:solidFill>
                        <a:srgbClr val="666666"/>
                      </a:solidFill>
                      <a:prstDash val="solid"/>
                    </a:lnB>
                    <a:solidFill>
                      <a:srgbClr val="cccccc"/>
                    </a:solidFill>
                  </a:tcPr>
                </a:tc>
              </a:tr>
            </a:tbl>
          </a:graphicData>
        </a:graphic>
      </p:graphicFrame>
      <p:pic>
        <p:nvPicPr>
          <p:cNvPr id="129" name="" descr=""/>
          <p:cNvPicPr/>
          <p:nvPr/>
        </p:nvPicPr>
        <p:blipFill>
          <a:blip r:embed="rId1"/>
          <a:stretch/>
        </p:blipFill>
        <p:spPr>
          <a:xfrm>
            <a:off x="3858120" y="725400"/>
            <a:ext cx="2693520" cy="2693520"/>
          </a:xfrm>
          <a:prstGeom prst="rect">
            <a:avLst/>
          </a:prstGeom>
          <a:ln w="0">
            <a:noFill/>
          </a:ln>
        </p:spPr>
      </p:pic>
      <p:pic>
        <p:nvPicPr>
          <p:cNvPr id="130" name="Picture 9" descr=""/>
          <p:cNvPicPr/>
          <p:nvPr/>
        </p:nvPicPr>
        <p:blipFill>
          <a:blip r:embed="rId2"/>
          <a:stretch/>
        </p:blipFill>
        <p:spPr>
          <a:xfrm>
            <a:off x="9180000" y="7200000"/>
            <a:ext cx="824760" cy="234360"/>
          </a:xfrm>
          <a:prstGeom prst="rect">
            <a:avLst/>
          </a:prstGeom>
          <a:ln w="0">
            <a:noFill/>
          </a:ln>
        </p:spPr>
      </p:pic>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3951</TotalTime>
  <Application>LibreOffice/7.5.8.2$MacOSX_AARCH64 LibreOffice_project/f718d63693263970429a68f568db6046aaa9df01</Application>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2024-07-18T15:02:10Z</dcterms:created>
  <dc:creator>Madara Ogot</dc:creator>
  <dc:description/>
  <dc:language>en-MW</dc:language>
  <cp:lastModifiedBy>Madara Ogot</cp:lastModifiedBy>
  <dcterms:modified xsi:type="dcterms:W3CDTF">2025-10-31T08:27:55Z</dcterms:modified>
  <cp:revision>149</cp:revision>
  <dc:subject/>
  <dc:title/>
</cp:coreProperties>
</file>

<file path=docProps/custom.xml><?xml version="1.0" encoding="utf-8"?>
<Properties xmlns="http://schemas.openxmlformats.org/officeDocument/2006/custom-properties" xmlns:vt="http://schemas.openxmlformats.org/officeDocument/2006/docPropsVTypes"/>
</file>