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webextensions/webextension1.xml" ContentType="application/vnd.ms-office.webextension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82" r:id="rId4"/>
    <p:sldId id="307" r:id="rId5"/>
    <p:sldId id="269" r:id="rId6"/>
    <p:sldId id="283" r:id="rId7"/>
    <p:sldId id="281" r:id="rId8"/>
    <p:sldId id="272" r:id="rId9"/>
    <p:sldId id="292" r:id="rId10"/>
    <p:sldId id="285" r:id="rId11"/>
    <p:sldId id="300" r:id="rId12"/>
    <p:sldId id="297" r:id="rId13"/>
    <p:sldId id="296" r:id="rId14"/>
    <p:sldId id="303" r:id="rId15"/>
    <p:sldId id="280" r:id="rId16"/>
    <p:sldId id="287" r:id="rId17"/>
    <p:sldId id="304" r:id="rId18"/>
    <p:sldId id="305" r:id="rId19"/>
    <p:sldId id="288" r:id="rId20"/>
    <p:sldId id="289" r:id="rId21"/>
    <p:sldId id="290" r:id="rId22"/>
    <p:sldId id="276" r:id="rId23"/>
    <p:sldId id="308" r:id="rId24"/>
    <p:sldId id="265" r:id="rId25"/>
    <p:sldId id="306" r:id="rId26"/>
  </p:sldIdLst>
  <p:sldSz cx="12192000" cy="6858000"/>
  <p:notesSz cx="6858000" cy="9144000"/>
  <p:defaultTextStyle>
    <a:defPPr>
      <a:defRPr lang="en-U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8974" autoAdjust="0"/>
  </p:normalViewPr>
  <p:slideViewPr>
    <p:cSldViewPr snapToGrid="0">
      <p:cViewPr varScale="1">
        <p:scale>
          <a:sx n="61" d="100"/>
          <a:sy n="61" d="100"/>
        </p:scale>
        <p:origin x="15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Ruhinda" userId="8b2b4609-ac0a-42f2-848a-8ad00e35c1a6" providerId="ADAL" clId="{02A69F33-61E9-4D96-87A7-474BDCA37F52}"/>
    <pc:docChg chg="undo custSel modSld">
      <pc:chgData name="Ben Ruhinda" userId="8b2b4609-ac0a-42f2-848a-8ad00e35c1a6" providerId="ADAL" clId="{02A69F33-61E9-4D96-87A7-474BDCA37F52}" dt="2024-11-01T08:05:36.833" v="59" actId="20577"/>
      <pc:docMkLst>
        <pc:docMk/>
      </pc:docMkLst>
      <pc:sldChg chg="addSp delSp modSp mod setBg">
        <pc:chgData name="Ben Ruhinda" userId="8b2b4609-ac0a-42f2-848a-8ad00e35c1a6" providerId="ADAL" clId="{02A69F33-61E9-4D96-87A7-474BDCA37F52}" dt="2024-11-01T08:05:36.833" v="59" actId="20577"/>
        <pc:sldMkLst>
          <pc:docMk/>
          <pc:sldMk cId="177942935" sldId="256"/>
        </pc:sldMkLst>
        <pc:spChg chg="mod">
          <ac:chgData name="Ben Ruhinda" userId="8b2b4609-ac0a-42f2-848a-8ad00e35c1a6" providerId="ADAL" clId="{02A69F33-61E9-4D96-87A7-474BDCA37F52}" dt="2024-11-01T08:04:40.249" v="7" actId="1076"/>
          <ac:spMkLst>
            <pc:docMk/>
            <pc:sldMk cId="177942935" sldId="256"/>
            <ac:spMk id="2" creationId="{F126E90F-BF0A-0428-4FD9-D8E8EC67855B}"/>
          </ac:spMkLst>
        </pc:spChg>
        <pc:spChg chg="mod">
          <ac:chgData name="Ben Ruhinda" userId="8b2b4609-ac0a-42f2-848a-8ad00e35c1a6" providerId="ADAL" clId="{02A69F33-61E9-4D96-87A7-474BDCA37F52}" dt="2024-11-01T08:04:31.994" v="5" actId="20577"/>
          <ac:spMkLst>
            <pc:docMk/>
            <pc:sldMk cId="177942935" sldId="256"/>
            <ac:spMk id="3" creationId="{DB1227D9-3D84-78FC-BBDF-B2B01762CB27}"/>
          </ac:spMkLst>
        </pc:spChg>
        <pc:spChg chg="add mod">
          <ac:chgData name="Ben Ruhinda" userId="8b2b4609-ac0a-42f2-848a-8ad00e35c1a6" providerId="ADAL" clId="{02A69F33-61E9-4D96-87A7-474BDCA37F52}" dt="2024-11-01T08:05:36.833" v="59" actId="20577"/>
          <ac:spMkLst>
            <pc:docMk/>
            <pc:sldMk cId="177942935" sldId="256"/>
            <ac:spMk id="6" creationId="{322C6F2F-F500-2CFF-341D-6F2F10053D11}"/>
          </ac:spMkLst>
        </pc:spChg>
        <pc:spChg chg="add del">
          <ac:chgData name="Ben Ruhinda" userId="8b2b4609-ac0a-42f2-848a-8ad00e35c1a6" providerId="ADAL" clId="{02A69F33-61E9-4D96-87A7-474BDCA37F52}" dt="2024-11-01T08:04:20.107" v="1" actId="26606"/>
          <ac:spMkLst>
            <pc:docMk/>
            <pc:sldMk cId="177942935" sldId="256"/>
            <ac:spMk id="9" creationId="{C1DD1A8A-57D5-4A81-AD04-532B043C5611}"/>
          </ac:spMkLst>
        </pc:spChg>
        <pc:spChg chg="add del">
          <ac:chgData name="Ben Ruhinda" userId="8b2b4609-ac0a-42f2-848a-8ad00e35c1a6" providerId="ADAL" clId="{02A69F33-61E9-4D96-87A7-474BDCA37F52}" dt="2024-11-01T08:04:20.107" v="1" actId="26606"/>
          <ac:spMkLst>
            <pc:docMk/>
            <pc:sldMk cId="177942935" sldId="256"/>
            <ac:spMk id="11" creationId="{007891EC-4501-44ED-A8C8-B11B6DB767AB}"/>
          </ac:spMkLst>
        </pc:spChg>
        <pc:picChg chg="add del">
          <ac:chgData name="Ben Ruhinda" userId="8b2b4609-ac0a-42f2-848a-8ad00e35c1a6" providerId="ADAL" clId="{02A69F33-61E9-4D96-87A7-474BDCA37F52}" dt="2024-11-01T08:04:20.107" v="1" actId="26606"/>
          <ac:picMkLst>
            <pc:docMk/>
            <pc:sldMk cId="177942935" sldId="256"/>
            <ac:picMk id="5" creationId="{D6E09877-6BB5-ED63-A5BD-82C7A75EF536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Relationship Id="rId14" Type="http://schemas.openxmlformats.org/officeDocument/2006/relationships/image" Target="../media/image48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svg"/><Relationship Id="rId1" Type="http://schemas.openxmlformats.org/officeDocument/2006/relationships/image" Target="../media/image55.png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Relationship Id="rId14" Type="http://schemas.openxmlformats.org/officeDocument/2006/relationships/image" Target="../media/image48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svg"/><Relationship Id="rId1" Type="http://schemas.openxmlformats.org/officeDocument/2006/relationships/image" Target="../media/image55.png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4EFE8-5599-4EA7-9C08-F75810FB260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44C8DC1-D9EF-40F7-BB76-4B6512DE9071}">
      <dgm:prSet/>
      <dgm:spPr/>
      <dgm:t>
        <a:bodyPr/>
        <a:lstStyle/>
        <a:p>
          <a:r>
            <a:rPr lang="en-GB" dirty="0"/>
            <a:t>Education fosters critical thinking, creativity, and skills necessary for personal and professional growth.</a:t>
          </a:r>
          <a:endParaRPr lang="en-US" dirty="0"/>
        </a:p>
      </dgm:t>
    </dgm:pt>
    <dgm:pt modelId="{716757FD-290B-4ABB-8D29-C9BDE1D24B5A}" type="parTrans" cxnId="{163D664C-A3F1-489B-AAA1-A22079365B5C}">
      <dgm:prSet/>
      <dgm:spPr/>
      <dgm:t>
        <a:bodyPr/>
        <a:lstStyle/>
        <a:p>
          <a:endParaRPr lang="en-US"/>
        </a:p>
      </dgm:t>
    </dgm:pt>
    <dgm:pt modelId="{CB4BA350-579F-4CF8-A731-533F5CD5D6D0}" type="sibTrans" cxnId="{163D664C-A3F1-489B-AAA1-A22079365B5C}">
      <dgm:prSet/>
      <dgm:spPr/>
      <dgm:t>
        <a:bodyPr/>
        <a:lstStyle/>
        <a:p>
          <a:endParaRPr lang="en-US"/>
        </a:p>
      </dgm:t>
    </dgm:pt>
    <dgm:pt modelId="{FA471151-42E9-4FD8-BA2A-2D9B34258EA9}">
      <dgm:prSet/>
      <dgm:spPr/>
      <dgm:t>
        <a:bodyPr/>
        <a:lstStyle/>
        <a:p>
          <a:r>
            <a:rPr lang="en-GB"/>
            <a:t>Research drives innovation and advances knowledge, addressing societal challenges and informing policy. Together, they empower individuals and communities to adapt, thrive, and contribute to a rapidly changing world.</a:t>
          </a:r>
          <a:endParaRPr lang="en-US"/>
        </a:p>
      </dgm:t>
    </dgm:pt>
    <dgm:pt modelId="{BCA4B0A2-798C-4E4D-A1E0-7DD44D74FAE1}" type="parTrans" cxnId="{C9920B4B-8830-4297-B5F2-713BAEFD6010}">
      <dgm:prSet/>
      <dgm:spPr/>
      <dgm:t>
        <a:bodyPr/>
        <a:lstStyle/>
        <a:p>
          <a:endParaRPr lang="en-US"/>
        </a:p>
      </dgm:t>
    </dgm:pt>
    <dgm:pt modelId="{CAA6DFA3-6825-49CB-94E9-5A3BF9D95474}" type="sibTrans" cxnId="{C9920B4B-8830-4297-B5F2-713BAEFD6010}">
      <dgm:prSet/>
      <dgm:spPr/>
      <dgm:t>
        <a:bodyPr/>
        <a:lstStyle/>
        <a:p>
          <a:endParaRPr lang="en-US"/>
        </a:p>
      </dgm:t>
    </dgm:pt>
    <dgm:pt modelId="{6480B87A-E693-496C-8BB0-30BAED4D559D}" type="pres">
      <dgm:prSet presAssocID="{A564EFE8-5599-4EA7-9C08-F75810FB2609}" presName="root" presStyleCnt="0">
        <dgm:presLayoutVars>
          <dgm:dir/>
          <dgm:resizeHandles val="exact"/>
        </dgm:presLayoutVars>
      </dgm:prSet>
      <dgm:spPr/>
    </dgm:pt>
    <dgm:pt modelId="{E59F5887-7F28-4406-8BA0-1178239BF3FB}" type="pres">
      <dgm:prSet presAssocID="{544C8DC1-D9EF-40F7-BB76-4B6512DE9071}" presName="compNode" presStyleCnt="0"/>
      <dgm:spPr/>
    </dgm:pt>
    <dgm:pt modelId="{CAAB6285-A453-4157-85BF-45A41EBDC7E4}" type="pres">
      <dgm:prSet presAssocID="{544C8DC1-D9EF-40F7-BB76-4B6512DE9071}" presName="bgRect" presStyleLbl="bgShp" presStyleIdx="0" presStyleCnt="2"/>
      <dgm:spPr/>
    </dgm:pt>
    <dgm:pt modelId="{54374CD4-DC88-464D-8BAC-04DF041124C4}" type="pres">
      <dgm:prSet presAssocID="{544C8DC1-D9EF-40F7-BB76-4B6512DE907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42CDFDB2-D643-4539-9FBC-879062C2F514}" type="pres">
      <dgm:prSet presAssocID="{544C8DC1-D9EF-40F7-BB76-4B6512DE9071}" presName="spaceRect" presStyleCnt="0"/>
      <dgm:spPr/>
    </dgm:pt>
    <dgm:pt modelId="{70879813-6D97-4456-AF93-104EE26FE3C6}" type="pres">
      <dgm:prSet presAssocID="{544C8DC1-D9EF-40F7-BB76-4B6512DE9071}" presName="parTx" presStyleLbl="revTx" presStyleIdx="0" presStyleCnt="2">
        <dgm:presLayoutVars>
          <dgm:chMax val="0"/>
          <dgm:chPref val="0"/>
        </dgm:presLayoutVars>
      </dgm:prSet>
      <dgm:spPr/>
    </dgm:pt>
    <dgm:pt modelId="{A31C2E86-CEB0-429B-A811-238819762084}" type="pres">
      <dgm:prSet presAssocID="{CB4BA350-579F-4CF8-A731-533F5CD5D6D0}" presName="sibTrans" presStyleCnt="0"/>
      <dgm:spPr/>
    </dgm:pt>
    <dgm:pt modelId="{F7236DB7-BEA0-4B7D-9012-022431279BCB}" type="pres">
      <dgm:prSet presAssocID="{FA471151-42E9-4FD8-BA2A-2D9B34258EA9}" presName="compNode" presStyleCnt="0"/>
      <dgm:spPr/>
    </dgm:pt>
    <dgm:pt modelId="{69D22208-3DC7-4F20-8DEC-BB6DBA11FC6D}" type="pres">
      <dgm:prSet presAssocID="{FA471151-42E9-4FD8-BA2A-2D9B34258EA9}" presName="bgRect" presStyleLbl="bgShp" presStyleIdx="1" presStyleCnt="2"/>
      <dgm:spPr/>
    </dgm:pt>
    <dgm:pt modelId="{E321CD74-7547-4027-8C5D-90F02B4655E1}" type="pres">
      <dgm:prSet presAssocID="{FA471151-42E9-4FD8-BA2A-2D9B34258EA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55919F1B-FD29-462F-9786-E8F9FE08A04B}" type="pres">
      <dgm:prSet presAssocID="{FA471151-42E9-4FD8-BA2A-2D9B34258EA9}" presName="spaceRect" presStyleCnt="0"/>
      <dgm:spPr/>
    </dgm:pt>
    <dgm:pt modelId="{062C7571-277B-4B98-94C2-2A02575FA097}" type="pres">
      <dgm:prSet presAssocID="{FA471151-42E9-4FD8-BA2A-2D9B34258EA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C9920B4B-8830-4297-B5F2-713BAEFD6010}" srcId="{A564EFE8-5599-4EA7-9C08-F75810FB2609}" destId="{FA471151-42E9-4FD8-BA2A-2D9B34258EA9}" srcOrd="1" destOrd="0" parTransId="{BCA4B0A2-798C-4E4D-A1E0-7DD44D74FAE1}" sibTransId="{CAA6DFA3-6825-49CB-94E9-5A3BF9D95474}"/>
    <dgm:cxn modelId="{163D664C-A3F1-489B-AAA1-A22079365B5C}" srcId="{A564EFE8-5599-4EA7-9C08-F75810FB2609}" destId="{544C8DC1-D9EF-40F7-BB76-4B6512DE9071}" srcOrd="0" destOrd="0" parTransId="{716757FD-290B-4ABB-8D29-C9BDE1D24B5A}" sibTransId="{CB4BA350-579F-4CF8-A731-533F5CD5D6D0}"/>
    <dgm:cxn modelId="{15D95F4E-5EA1-42B7-ACD9-3775EA181117}" type="presOf" srcId="{544C8DC1-D9EF-40F7-BB76-4B6512DE9071}" destId="{70879813-6D97-4456-AF93-104EE26FE3C6}" srcOrd="0" destOrd="0" presId="urn:microsoft.com/office/officeart/2018/2/layout/IconVerticalSolidList"/>
    <dgm:cxn modelId="{3331E8C1-0399-45CC-8201-BC17D45F6348}" type="presOf" srcId="{A564EFE8-5599-4EA7-9C08-F75810FB2609}" destId="{6480B87A-E693-496C-8BB0-30BAED4D559D}" srcOrd="0" destOrd="0" presId="urn:microsoft.com/office/officeart/2018/2/layout/IconVerticalSolidList"/>
    <dgm:cxn modelId="{41D0DDF1-040C-46F6-8CF4-C52BC064B3DF}" type="presOf" srcId="{FA471151-42E9-4FD8-BA2A-2D9B34258EA9}" destId="{062C7571-277B-4B98-94C2-2A02575FA097}" srcOrd="0" destOrd="0" presId="urn:microsoft.com/office/officeart/2018/2/layout/IconVerticalSolidList"/>
    <dgm:cxn modelId="{51314270-6348-4C0A-82F9-9E24A9468C8F}" type="presParOf" srcId="{6480B87A-E693-496C-8BB0-30BAED4D559D}" destId="{E59F5887-7F28-4406-8BA0-1178239BF3FB}" srcOrd="0" destOrd="0" presId="urn:microsoft.com/office/officeart/2018/2/layout/IconVerticalSolidList"/>
    <dgm:cxn modelId="{322C8269-5C5C-41BF-8661-9208B191940B}" type="presParOf" srcId="{E59F5887-7F28-4406-8BA0-1178239BF3FB}" destId="{CAAB6285-A453-4157-85BF-45A41EBDC7E4}" srcOrd="0" destOrd="0" presId="urn:microsoft.com/office/officeart/2018/2/layout/IconVerticalSolidList"/>
    <dgm:cxn modelId="{B2C5A31A-6BAC-4C4C-A3F0-0CE36EAAA4FF}" type="presParOf" srcId="{E59F5887-7F28-4406-8BA0-1178239BF3FB}" destId="{54374CD4-DC88-464D-8BAC-04DF041124C4}" srcOrd="1" destOrd="0" presId="urn:microsoft.com/office/officeart/2018/2/layout/IconVerticalSolidList"/>
    <dgm:cxn modelId="{A53326A4-B609-4B4E-8404-84605230BB12}" type="presParOf" srcId="{E59F5887-7F28-4406-8BA0-1178239BF3FB}" destId="{42CDFDB2-D643-4539-9FBC-879062C2F514}" srcOrd="2" destOrd="0" presId="urn:microsoft.com/office/officeart/2018/2/layout/IconVerticalSolidList"/>
    <dgm:cxn modelId="{41746207-7E3E-46B7-A527-273214E2984F}" type="presParOf" srcId="{E59F5887-7F28-4406-8BA0-1178239BF3FB}" destId="{70879813-6D97-4456-AF93-104EE26FE3C6}" srcOrd="3" destOrd="0" presId="urn:microsoft.com/office/officeart/2018/2/layout/IconVerticalSolidList"/>
    <dgm:cxn modelId="{D162E05B-1D8E-4C0D-957E-7AAC3A89D850}" type="presParOf" srcId="{6480B87A-E693-496C-8BB0-30BAED4D559D}" destId="{A31C2E86-CEB0-429B-A811-238819762084}" srcOrd="1" destOrd="0" presId="urn:microsoft.com/office/officeart/2018/2/layout/IconVerticalSolidList"/>
    <dgm:cxn modelId="{915287CC-4786-4588-B480-46F5F537A5F2}" type="presParOf" srcId="{6480B87A-E693-496C-8BB0-30BAED4D559D}" destId="{F7236DB7-BEA0-4B7D-9012-022431279BCB}" srcOrd="2" destOrd="0" presId="urn:microsoft.com/office/officeart/2018/2/layout/IconVerticalSolidList"/>
    <dgm:cxn modelId="{6BA7AAAC-7D97-47DD-8AF0-CB81A36ED204}" type="presParOf" srcId="{F7236DB7-BEA0-4B7D-9012-022431279BCB}" destId="{69D22208-3DC7-4F20-8DEC-BB6DBA11FC6D}" srcOrd="0" destOrd="0" presId="urn:microsoft.com/office/officeart/2018/2/layout/IconVerticalSolidList"/>
    <dgm:cxn modelId="{2E8281D1-9087-4E15-A35B-C74E8B046C0D}" type="presParOf" srcId="{F7236DB7-BEA0-4B7D-9012-022431279BCB}" destId="{E321CD74-7547-4027-8C5D-90F02B4655E1}" srcOrd="1" destOrd="0" presId="urn:microsoft.com/office/officeart/2018/2/layout/IconVerticalSolidList"/>
    <dgm:cxn modelId="{37A7304E-21C7-4F4B-AE5A-873E5F851A9C}" type="presParOf" srcId="{F7236DB7-BEA0-4B7D-9012-022431279BCB}" destId="{55919F1B-FD29-462F-9786-E8F9FE08A04B}" srcOrd="2" destOrd="0" presId="urn:microsoft.com/office/officeart/2018/2/layout/IconVerticalSolidList"/>
    <dgm:cxn modelId="{0A664B18-A447-4436-BB26-A603BE88C1A4}" type="presParOf" srcId="{F7236DB7-BEA0-4B7D-9012-022431279BCB}" destId="{062C7571-277B-4B98-94C2-2A02575FA09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748CA8-3552-4B17-B362-4B5F47BCC4BA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31EEEC5-C277-4FD8-929B-ED3007856BB6}">
      <dgm:prSet/>
      <dgm:spPr/>
      <dgm:t>
        <a:bodyPr/>
        <a:lstStyle/>
        <a:p>
          <a:r>
            <a:rPr lang="en-GB"/>
            <a:t>IUCEA </a:t>
          </a:r>
          <a:endParaRPr lang="en-US"/>
        </a:p>
      </dgm:t>
    </dgm:pt>
    <dgm:pt modelId="{C6D34345-4CFC-413E-99E4-C0D68119CC42}" type="parTrans" cxnId="{49D60B89-3957-49D0-B51A-17C842981A91}">
      <dgm:prSet/>
      <dgm:spPr/>
      <dgm:t>
        <a:bodyPr/>
        <a:lstStyle/>
        <a:p>
          <a:endParaRPr lang="en-US"/>
        </a:p>
      </dgm:t>
    </dgm:pt>
    <dgm:pt modelId="{74A1C3F5-CA0E-4075-8DDD-4BAE293B0703}" type="sibTrans" cxnId="{49D60B89-3957-49D0-B51A-17C842981A91}">
      <dgm:prSet/>
      <dgm:spPr/>
      <dgm:t>
        <a:bodyPr/>
        <a:lstStyle/>
        <a:p>
          <a:endParaRPr lang="en-US"/>
        </a:p>
      </dgm:t>
    </dgm:pt>
    <dgm:pt modelId="{B5FFE457-F335-44A0-85E3-771660DD2737}">
      <dgm:prSet/>
      <dgm:spPr/>
      <dgm:t>
        <a:bodyPr/>
        <a:lstStyle/>
        <a:p>
          <a:r>
            <a:rPr lang="en-GB" dirty="0"/>
            <a:t>Advisory</a:t>
          </a:r>
          <a:endParaRPr lang="en-US" dirty="0"/>
        </a:p>
      </dgm:t>
    </dgm:pt>
    <dgm:pt modelId="{B6B1EB9E-0D11-4EA9-A6CE-2F5A853E4685}" type="parTrans" cxnId="{C965C7EB-3F2B-423E-AA86-EB23FA00E65E}">
      <dgm:prSet/>
      <dgm:spPr/>
      <dgm:t>
        <a:bodyPr/>
        <a:lstStyle/>
        <a:p>
          <a:endParaRPr lang="en-US"/>
        </a:p>
      </dgm:t>
    </dgm:pt>
    <dgm:pt modelId="{2F197CD6-0BD2-463B-A09D-92D6DEA750B3}" type="sibTrans" cxnId="{C965C7EB-3F2B-423E-AA86-EB23FA00E65E}">
      <dgm:prSet/>
      <dgm:spPr/>
      <dgm:t>
        <a:bodyPr/>
        <a:lstStyle/>
        <a:p>
          <a:endParaRPr lang="en-US"/>
        </a:p>
      </dgm:t>
    </dgm:pt>
    <dgm:pt modelId="{D4721E96-ED9B-475F-B444-E86177B3EBDC}">
      <dgm:prSet/>
      <dgm:spPr/>
      <dgm:t>
        <a:bodyPr/>
        <a:lstStyle/>
        <a:p>
          <a:r>
            <a:rPr lang="en-GB" dirty="0"/>
            <a:t>Coordination</a:t>
          </a:r>
        </a:p>
        <a:p>
          <a:r>
            <a:rPr lang="en-GB" dirty="0"/>
            <a:t>Awareness</a:t>
          </a:r>
          <a:endParaRPr lang="en-US" dirty="0"/>
        </a:p>
      </dgm:t>
    </dgm:pt>
    <dgm:pt modelId="{AE5AF696-E3C6-44F9-91C9-10EA981D8281}" type="parTrans" cxnId="{10E5BC2D-C31A-492B-AFAE-B7BD736C48EB}">
      <dgm:prSet/>
      <dgm:spPr/>
      <dgm:t>
        <a:bodyPr/>
        <a:lstStyle/>
        <a:p>
          <a:endParaRPr lang="en-US"/>
        </a:p>
      </dgm:t>
    </dgm:pt>
    <dgm:pt modelId="{AB2ED316-D0E3-464C-A639-1DF4A0742BFA}" type="sibTrans" cxnId="{10E5BC2D-C31A-492B-AFAE-B7BD736C48EB}">
      <dgm:prSet/>
      <dgm:spPr/>
      <dgm:t>
        <a:bodyPr/>
        <a:lstStyle/>
        <a:p>
          <a:endParaRPr lang="en-US"/>
        </a:p>
      </dgm:t>
    </dgm:pt>
    <dgm:pt modelId="{0A1D7A0C-87F8-48D4-B7CC-D848B90CB356}">
      <dgm:prSet/>
      <dgm:spPr/>
      <dgm:t>
        <a:bodyPr/>
        <a:lstStyle/>
        <a:p>
          <a:r>
            <a:rPr lang="en-GB" dirty="0"/>
            <a:t>RENS /NRENS </a:t>
          </a:r>
          <a:endParaRPr lang="en-US" dirty="0"/>
        </a:p>
      </dgm:t>
    </dgm:pt>
    <dgm:pt modelId="{3D538982-4522-4A62-9F8D-5CED766C3A9F}" type="parTrans" cxnId="{D89411D9-711B-4CA7-8899-F1ABD13D3BB0}">
      <dgm:prSet/>
      <dgm:spPr/>
      <dgm:t>
        <a:bodyPr/>
        <a:lstStyle/>
        <a:p>
          <a:endParaRPr lang="en-US"/>
        </a:p>
      </dgm:t>
    </dgm:pt>
    <dgm:pt modelId="{DE4BEF99-FBBE-4D26-A966-B5022488BF95}" type="sibTrans" cxnId="{D89411D9-711B-4CA7-8899-F1ABD13D3BB0}">
      <dgm:prSet/>
      <dgm:spPr/>
      <dgm:t>
        <a:bodyPr/>
        <a:lstStyle/>
        <a:p>
          <a:endParaRPr lang="en-US"/>
        </a:p>
      </dgm:t>
    </dgm:pt>
    <dgm:pt modelId="{3CCF4148-03E7-4E35-9E06-4FA4AD84C876}">
      <dgm:prSet/>
      <dgm:spPr/>
      <dgm:t>
        <a:bodyPr/>
        <a:lstStyle/>
        <a:p>
          <a:r>
            <a:rPr lang="en-GB"/>
            <a:t>Technology enabling </a:t>
          </a:r>
          <a:endParaRPr lang="en-US"/>
        </a:p>
      </dgm:t>
    </dgm:pt>
    <dgm:pt modelId="{5AF6B0EF-2D08-48A4-AE92-B1CE5A1AF160}" type="parTrans" cxnId="{9077FE0D-1A79-4534-8135-52764EE89182}">
      <dgm:prSet/>
      <dgm:spPr/>
      <dgm:t>
        <a:bodyPr/>
        <a:lstStyle/>
        <a:p>
          <a:endParaRPr lang="en-US"/>
        </a:p>
      </dgm:t>
    </dgm:pt>
    <dgm:pt modelId="{6C57AB13-B56F-4F1C-874E-15CC40F50878}" type="sibTrans" cxnId="{9077FE0D-1A79-4534-8135-52764EE89182}">
      <dgm:prSet/>
      <dgm:spPr/>
      <dgm:t>
        <a:bodyPr/>
        <a:lstStyle/>
        <a:p>
          <a:endParaRPr lang="en-US"/>
        </a:p>
      </dgm:t>
    </dgm:pt>
    <dgm:pt modelId="{62CA2278-44FD-4D78-8BF9-5AB86969BD8B}">
      <dgm:prSet/>
      <dgm:spPr/>
      <dgm:t>
        <a:bodyPr/>
        <a:lstStyle/>
        <a:p>
          <a:r>
            <a:rPr lang="en-GB"/>
            <a:t>Capacity building </a:t>
          </a:r>
          <a:endParaRPr lang="en-US"/>
        </a:p>
      </dgm:t>
    </dgm:pt>
    <dgm:pt modelId="{32579E78-2E53-4BB7-876A-6ECBC820B7F8}" type="parTrans" cxnId="{3A7BA7D3-261E-44F0-8697-10C6D8787291}">
      <dgm:prSet/>
      <dgm:spPr/>
      <dgm:t>
        <a:bodyPr/>
        <a:lstStyle/>
        <a:p>
          <a:endParaRPr lang="en-US"/>
        </a:p>
      </dgm:t>
    </dgm:pt>
    <dgm:pt modelId="{219226BB-38AD-418D-9F91-FA73563B8737}" type="sibTrans" cxnId="{3A7BA7D3-261E-44F0-8697-10C6D8787291}">
      <dgm:prSet/>
      <dgm:spPr/>
      <dgm:t>
        <a:bodyPr/>
        <a:lstStyle/>
        <a:p>
          <a:endParaRPr lang="en-US"/>
        </a:p>
      </dgm:t>
    </dgm:pt>
    <dgm:pt modelId="{8C017701-7D5A-4DC4-A908-EED4361D642C}">
      <dgm:prSet/>
      <dgm:spPr/>
      <dgm:t>
        <a:bodyPr/>
        <a:lstStyle/>
        <a:p>
          <a:r>
            <a:rPr lang="en-GB" dirty="0"/>
            <a:t>Universities </a:t>
          </a:r>
          <a:endParaRPr lang="en-US" dirty="0"/>
        </a:p>
      </dgm:t>
    </dgm:pt>
    <dgm:pt modelId="{2F9BED1E-9429-4998-A6DE-E2914A59391F}" type="parTrans" cxnId="{0AB34FB6-0571-4F26-9F97-327DA034894A}">
      <dgm:prSet/>
      <dgm:spPr/>
      <dgm:t>
        <a:bodyPr/>
        <a:lstStyle/>
        <a:p>
          <a:endParaRPr lang="en-US"/>
        </a:p>
      </dgm:t>
    </dgm:pt>
    <dgm:pt modelId="{3E4840CF-EAFA-4C72-826F-678B0346E291}" type="sibTrans" cxnId="{0AB34FB6-0571-4F26-9F97-327DA034894A}">
      <dgm:prSet/>
      <dgm:spPr/>
      <dgm:t>
        <a:bodyPr/>
        <a:lstStyle/>
        <a:p>
          <a:endParaRPr lang="en-US"/>
        </a:p>
      </dgm:t>
    </dgm:pt>
    <dgm:pt modelId="{15E12E76-DB62-49FC-8763-D9675C05D9DA}">
      <dgm:prSet/>
      <dgm:spPr/>
      <dgm:t>
        <a:bodyPr/>
        <a:lstStyle/>
        <a:p>
          <a:r>
            <a:rPr lang="en-GB"/>
            <a:t>ICT leadership</a:t>
          </a:r>
          <a:endParaRPr lang="en-US"/>
        </a:p>
      </dgm:t>
    </dgm:pt>
    <dgm:pt modelId="{CC63EE6C-CA80-4E08-B5E8-D683147E41F2}" type="parTrans" cxnId="{079F953B-FD2F-4A7A-AB7E-9CCE518E6189}">
      <dgm:prSet/>
      <dgm:spPr/>
      <dgm:t>
        <a:bodyPr/>
        <a:lstStyle/>
        <a:p>
          <a:endParaRPr lang="en-US"/>
        </a:p>
      </dgm:t>
    </dgm:pt>
    <dgm:pt modelId="{FB47E7EC-90B8-426C-BD04-BA9E59B24EBB}" type="sibTrans" cxnId="{079F953B-FD2F-4A7A-AB7E-9CCE518E6189}">
      <dgm:prSet/>
      <dgm:spPr/>
      <dgm:t>
        <a:bodyPr/>
        <a:lstStyle/>
        <a:p>
          <a:endParaRPr lang="en-US"/>
        </a:p>
      </dgm:t>
    </dgm:pt>
    <dgm:pt modelId="{6220B63A-6D2C-4248-8761-53A7DAE7DF1E}">
      <dgm:prSet/>
      <dgm:spPr/>
      <dgm:t>
        <a:bodyPr/>
        <a:lstStyle/>
        <a:p>
          <a:r>
            <a:rPr lang="en-GB"/>
            <a:t>Content </a:t>
          </a:r>
          <a:endParaRPr lang="en-US"/>
        </a:p>
      </dgm:t>
    </dgm:pt>
    <dgm:pt modelId="{BFA43D07-9410-4FB7-8E28-D8CE107A98D5}" type="parTrans" cxnId="{5F991241-DB68-4FC4-BA9B-15F19185DFA8}">
      <dgm:prSet/>
      <dgm:spPr/>
      <dgm:t>
        <a:bodyPr/>
        <a:lstStyle/>
        <a:p>
          <a:endParaRPr lang="en-US"/>
        </a:p>
      </dgm:t>
    </dgm:pt>
    <dgm:pt modelId="{4DFBB599-AECD-467F-A020-B470AAAD65A0}" type="sibTrans" cxnId="{5F991241-DB68-4FC4-BA9B-15F19185DFA8}">
      <dgm:prSet/>
      <dgm:spPr/>
      <dgm:t>
        <a:bodyPr/>
        <a:lstStyle/>
        <a:p>
          <a:endParaRPr lang="en-US"/>
        </a:p>
      </dgm:t>
    </dgm:pt>
    <dgm:pt modelId="{02021CFC-FD98-4F75-B6A2-11668E11359A}">
      <dgm:prSet/>
      <dgm:spPr/>
      <dgm:t>
        <a:bodyPr/>
        <a:lstStyle/>
        <a:p>
          <a:r>
            <a:rPr lang="en-GB" dirty="0"/>
            <a:t>Creator (</a:t>
          </a:r>
          <a:r>
            <a:rPr lang="en-GB" b="1" dirty="0"/>
            <a:t>user</a:t>
          </a:r>
          <a:r>
            <a:rPr lang="en-GB" dirty="0"/>
            <a:t>)</a:t>
          </a:r>
          <a:endParaRPr lang="en-US" dirty="0"/>
        </a:p>
      </dgm:t>
    </dgm:pt>
    <dgm:pt modelId="{7F49DCAD-3D40-49C7-8310-7863E2F9C997}" type="parTrans" cxnId="{74D4A4CB-2F7B-4FAC-838B-9C0D3D7B7D04}">
      <dgm:prSet/>
      <dgm:spPr/>
      <dgm:t>
        <a:bodyPr/>
        <a:lstStyle/>
        <a:p>
          <a:endParaRPr lang="en-US"/>
        </a:p>
      </dgm:t>
    </dgm:pt>
    <dgm:pt modelId="{4BF3B545-FE5F-4A2E-97EB-6A40EBF63C55}" type="sibTrans" cxnId="{74D4A4CB-2F7B-4FAC-838B-9C0D3D7B7D04}">
      <dgm:prSet/>
      <dgm:spPr/>
      <dgm:t>
        <a:bodyPr/>
        <a:lstStyle/>
        <a:p>
          <a:endParaRPr lang="en-US"/>
        </a:p>
      </dgm:t>
    </dgm:pt>
    <dgm:pt modelId="{33533168-1862-418D-A1B8-D97D313D9FAC}">
      <dgm:prSet/>
      <dgm:spPr/>
      <dgm:t>
        <a:bodyPr/>
        <a:lstStyle/>
        <a:p>
          <a:r>
            <a:rPr lang="en-GB"/>
            <a:t>Content Management (Library)</a:t>
          </a:r>
          <a:endParaRPr lang="en-US"/>
        </a:p>
      </dgm:t>
    </dgm:pt>
    <dgm:pt modelId="{D4E05040-68F8-4D10-B6DB-F7CFCCFDB318}" type="parTrans" cxnId="{83F308C6-8F38-4475-92F6-E87796A8D29B}">
      <dgm:prSet/>
      <dgm:spPr/>
      <dgm:t>
        <a:bodyPr/>
        <a:lstStyle/>
        <a:p>
          <a:endParaRPr lang="en-US"/>
        </a:p>
      </dgm:t>
    </dgm:pt>
    <dgm:pt modelId="{340CDBE6-96F8-4F2D-9E6A-7EBB3A3E398E}" type="sibTrans" cxnId="{83F308C6-8F38-4475-92F6-E87796A8D29B}">
      <dgm:prSet/>
      <dgm:spPr/>
      <dgm:t>
        <a:bodyPr/>
        <a:lstStyle/>
        <a:p>
          <a:endParaRPr lang="en-US"/>
        </a:p>
      </dgm:t>
    </dgm:pt>
    <dgm:pt modelId="{4DE4D709-6C4E-4E0A-A93F-2F213FB08D92}">
      <dgm:prSet/>
      <dgm:spPr/>
      <dgm:t>
        <a:bodyPr/>
        <a:lstStyle/>
        <a:p>
          <a:r>
            <a:rPr lang="en-GB" dirty="0"/>
            <a:t>Policy formulation  </a:t>
          </a:r>
          <a:endParaRPr lang="en-US" dirty="0"/>
        </a:p>
      </dgm:t>
    </dgm:pt>
    <dgm:pt modelId="{A6AC92D2-03DD-4572-9479-1263CBD9C392}" type="parTrans" cxnId="{71DBC7B9-6417-482C-B2DA-42979CD5185C}">
      <dgm:prSet/>
      <dgm:spPr/>
      <dgm:t>
        <a:bodyPr/>
        <a:lstStyle/>
        <a:p>
          <a:endParaRPr lang="en-US"/>
        </a:p>
      </dgm:t>
    </dgm:pt>
    <dgm:pt modelId="{10A9F386-428E-45C6-A081-3AFB5E4B72E6}" type="sibTrans" cxnId="{71DBC7B9-6417-482C-B2DA-42979CD5185C}">
      <dgm:prSet/>
      <dgm:spPr/>
      <dgm:t>
        <a:bodyPr/>
        <a:lstStyle/>
        <a:p>
          <a:endParaRPr lang="en-US"/>
        </a:p>
      </dgm:t>
    </dgm:pt>
    <dgm:pt modelId="{6EE88B50-4D08-43CE-85FB-24B7A243FFC3}" type="pres">
      <dgm:prSet presAssocID="{D3748CA8-3552-4B17-B362-4B5F47BCC4BA}" presName="Name0" presStyleCnt="0">
        <dgm:presLayoutVars>
          <dgm:dir/>
          <dgm:resizeHandles val="exact"/>
        </dgm:presLayoutVars>
      </dgm:prSet>
      <dgm:spPr/>
    </dgm:pt>
    <dgm:pt modelId="{D2F5F000-0AC5-4688-A5EE-9DDC872004EA}" type="pres">
      <dgm:prSet presAssocID="{031EEEC5-C277-4FD8-929B-ED3007856BB6}" presName="parAndChTx" presStyleLbl="node1" presStyleIdx="0" presStyleCnt="3">
        <dgm:presLayoutVars>
          <dgm:bulletEnabled val="1"/>
        </dgm:presLayoutVars>
      </dgm:prSet>
      <dgm:spPr/>
    </dgm:pt>
    <dgm:pt modelId="{1DC2D152-21C2-4F26-9CA2-F0B9672BBC60}" type="pres">
      <dgm:prSet presAssocID="{74A1C3F5-CA0E-4075-8DDD-4BAE293B0703}" presName="parAndChSpace" presStyleCnt="0"/>
      <dgm:spPr/>
    </dgm:pt>
    <dgm:pt modelId="{A24432A5-F1B4-4E4D-8BE2-47E1266145E1}" type="pres">
      <dgm:prSet presAssocID="{0A1D7A0C-87F8-48D4-B7CC-D848B90CB356}" presName="parAndChTx" presStyleLbl="node1" presStyleIdx="1" presStyleCnt="3">
        <dgm:presLayoutVars>
          <dgm:bulletEnabled val="1"/>
        </dgm:presLayoutVars>
      </dgm:prSet>
      <dgm:spPr/>
    </dgm:pt>
    <dgm:pt modelId="{1C79E18A-3511-489F-8C59-A36A91C6D41B}" type="pres">
      <dgm:prSet presAssocID="{DE4BEF99-FBBE-4D26-A966-B5022488BF95}" presName="parAndChSpace" presStyleCnt="0"/>
      <dgm:spPr/>
    </dgm:pt>
    <dgm:pt modelId="{B28EDE72-FB10-4DFF-A13F-09ECBA87FFEA}" type="pres">
      <dgm:prSet presAssocID="{8C017701-7D5A-4DC4-A908-EED4361D642C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4C37B709-CA1A-4B59-A520-2730E8E71E9D}" type="presOf" srcId="{15E12E76-DB62-49FC-8763-D9675C05D9DA}" destId="{B28EDE72-FB10-4DFF-A13F-09ECBA87FFEA}" srcOrd="0" destOrd="1" presId="urn:microsoft.com/office/officeart/2005/8/layout/hChevron3"/>
    <dgm:cxn modelId="{9077FE0D-1A79-4534-8135-52764EE89182}" srcId="{0A1D7A0C-87F8-48D4-B7CC-D848B90CB356}" destId="{3CCF4148-03E7-4E35-9E06-4FA4AD84C876}" srcOrd="0" destOrd="0" parTransId="{5AF6B0EF-2D08-48A4-AE92-B1CE5A1AF160}" sibTransId="{6C57AB13-B56F-4F1C-874E-15CC40F50878}"/>
    <dgm:cxn modelId="{BF9BFA10-E3BB-4E23-AE7E-836FFCE37BB0}" type="presOf" srcId="{031EEEC5-C277-4FD8-929B-ED3007856BB6}" destId="{D2F5F000-0AC5-4688-A5EE-9DDC872004EA}" srcOrd="0" destOrd="0" presId="urn:microsoft.com/office/officeart/2005/8/layout/hChevron3"/>
    <dgm:cxn modelId="{A9E71A22-568E-4B77-BFAF-3FAE404327EE}" type="presOf" srcId="{0A1D7A0C-87F8-48D4-B7CC-D848B90CB356}" destId="{A24432A5-F1B4-4E4D-8BE2-47E1266145E1}" srcOrd="0" destOrd="0" presId="urn:microsoft.com/office/officeart/2005/8/layout/hChevron3"/>
    <dgm:cxn modelId="{7655F324-C5B8-4DFA-B0C5-AE46CB853B5C}" type="presOf" srcId="{8C017701-7D5A-4DC4-A908-EED4361D642C}" destId="{B28EDE72-FB10-4DFF-A13F-09ECBA87FFEA}" srcOrd="0" destOrd="0" presId="urn:microsoft.com/office/officeart/2005/8/layout/hChevron3"/>
    <dgm:cxn modelId="{10E5BC2D-C31A-492B-AFAE-B7BD736C48EB}" srcId="{031EEEC5-C277-4FD8-929B-ED3007856BB6}" destId="{D4721E96-ED9B-475F-B444-E86177B3EBDC}" srcOrd="1" destOrd="0" parTransId="{AE5AF696-E3C6-44F9-91C9-10EA981D8281}" sibTransId="{AB2ED316-D0E3-464C-A639-1DF4A0742BFA}"/>
    <dgm:cxn modelId="{6922A02F-66F1-4B67-BA28-7BF1290A5FAE}" type="presOf" srcId="{D4721E96-ED9B-475F-B444-E86177B3EBDC}" destId="{D2F5F000-0AC5-4688-A5EE-9DDC872004EA}" srcOrd="0" destOrd="2" presId="urn:microsoft.com/office/officeart/2005/8/layout/hChevron3"/>
    <dgm:cxn modelId="{079F953B-FD2F-4A7A-AB7E-9CCE518E6189}" srcId="{8C017701-7D5A-4DC4-A908-EED4361D642C}" destId="{15E12E76-DB62-49FC-8763-D9675C05D9DA}" srcOrd="0" destOrd="0" parTransId="{CC63EE6C-CA80-4E08-B5E8-D683147E41F2}" sibTransId="{FB47E7EC-90B8-426C-BD04-BA9E59B24EBB}"/>
    <dgm:cxn modelId="{5F991241-DB68-4FC4-BA9B-15F19185DFA8}" srcId="{8C017701-7D5A-4DC4-A908-EED4361D642C}" destId="{6220B63A-6D2C-4248-8761-53A7DAE7DF1E}" srcOrd="1" destOrd="0" parTransId="{BFA43D07-9410-4FB7-8E28-D8CE107A98D5}" sibTransId="{4DFBB599-AECD-467F-A020-B470AAAD65A0}"/>
    <dgm:cxn modelId="{1DF8BC7D-4728-4E37-914A-8298C51A4908}" type="presOf" srcId="{62CA2278-44FD-4D78-8BF9-5AB86969BD8B}" destId="{A24432A5-F1B4-4E4D-8BE2-47E1266145E1}" srcOrd="0" destOrd="2" presId="urn:microsoft.com/office/officeart/2005/8/layout/hChevron3"/>
    <dgm:cxn modelId="{49D60B89-3957-49D0-B51A-17C842981A91}" srcId="{D3748CA8-3552-4B17-B362-4B5F47BCC4BA}" destId="{031EEEC5-C277-4FD8-929B-ED3007856BB6}" srcOrd="0" destOrd="0" parTransId="{C6D34345-4CFC-413E-99E4-C0D68119CC42}" sibTransId="{74A1C3F5-CA0E-4075-8DDD-4BAE293B0703}"/>
    <dgm:cxn modelId="{AABFCA8A-CBCA-45DD-B17A-D79AB25571F3}" type="presOf" srcId="{6220B63A-6D2C-4248-8761-53A7DAE7DF1E}" destId="{B28EDE72-FB10-4DFF-A13F-09ECBA87FFEA}" srcOrd="0" destOrd="2" presId="urn:microsoft.com/office/officeart/2005/8/layout/hChevron3"/>
    <dgm:cxn modelId="{79D6058D-8D06-40B1-800D-55297BD34262}" type="presOf" srcId="{33533168-1862-418D-A1B8-D97D313D9FAC}" destId="{B28EDE72-FB10-4DFF-A13F-09ECBA87FFEA}" srcOrd="0" destOrd="4" presId="urn:microsoft.com/office/officeart/2005/8/layout/hChevron3"/>
    <dgm:cxn modelId="{301D898E-83FB-49F5-A2B7-120001FB02D7}" type="presOf" srcId="{3CCF4148-03E7-4E35-9E06-4FA4AD84C876}" destId="{A24432A5-F1B4-4E4D-8BE2-47E1266145E1}" srcOrd="0" destOrd="1" presId="urn:microsoft.com/office/officeart/2005/8/layout/hChevron3"/>
    <dgm:cxn modelId="{FDA54AB3-1E38-4D84-A86B-18A542B98DFF}" type="presOf" srcId="{4DE4D709-6C4E-4E0A-A93F-2F213FB08D92}" destId="{D2F5F000-0AC5-4688-A5EE-9DDC872004EA}" srcOrd="0" destOrd="3" presId="urn:microsoft.com/office/officeart/2005/8/layout/hChevron3"/>
    <dgm:cxn modelId="{0AB34FB6-0571-4F26-9F97-327DA034894A}" srcId="{D3748CA8-3552-4B17-B362-4B5F47BCC4BA}" destId="{8C017701-7D5A-4DC4-A908-EED4361D642C}" srcOrd="2" destOrd="0" parTransId="{2F9BED1E-9429-4998-A6DE-E2914A59391F}" sibTransId="{3E4840CF-EAFA-4C72-826F-678B0346E291}"/>
    <dgm:cxn modelId="{4DAECFB7-01DA-420C-AFA4-276C0A9FEB4F}" type="presOf" srcId="{02021CFC-FD98-4F75-B6A2-11668E11359A}" destId="{B28EDE72-FB10-4DFF-A13F-09ECBA87FFEA}" srcOrd="0" destOrd="3" presId="urn:microsoft.com/office/officeart/2005/8/layout/hChevron3"/>
    <dgm:cxn modelId="{71DBC7B9-6417-482C-B2DA-42979CD5185C}" srcId="{031EEEC5-C277-4FD8-929B-ED3007856BB6}" destId="{4DE4D709-6C4E-4E0A-A93F-2F213FB08D92}" srcOrd="2" destOrd="0" parTransId="{A6AC92D2-03DD-4572-9479-1263CBD9C392}" sibTransId="{10A9F386-428E-45C6-A081-3AFB5E4B72E6}"/>
    <dgm:cxn modelId="{83F308C6-8F38-4475-92F6-E87796A8D29B}" srcId="{8C017701-7D5A-4DC4-A908-EED4361D642C}" destId="{33533168-1862-418D-A1B8-D97D313D9FAC}" srcOrd="3" destOrd="0" parTransId="{D4E05040-68F8-4D10-B6DB-F7CFCCFDB318}" sibTransId="{340CDBE6-96F8-4F2D-9E6A-7EBB3A3E398E}"/>
    <dgm:cxn modelId="{74D4A4CB-2F7B-4FAC-838B-9C0D3D7B7D04}" srcId="{8C017701-7D5A-4DC4-A908-EED4361D642C}" destId="{02021CFC-FD98-4F75-B6A2-11668E11359A}" srcOrd="2" destOrd="0" parTransId="{7F49DCAD-3D40-49C7-8310-7863E2F9C997}" sibTransId="{4BF3B545-FE5F-4A2E-97EB-6A40EBF63C55}"/>
    <dgm:cxn modelId="{B2ED0BCF-7FC3-4CF6-9EF0-D84A28AD3030}" type="presOf" srcId="{B5FFE457-F335-44A0-85E3-771660DD2737}" destId="{D2F5F000-0AC5-4688-A5EE-9DDC872004EA}" srcOrd="0" destOrd="1" presId="urn:microsoft.com/office/officeart/2005/8/layout/hChevron3"/>
    <dgm:cxn modelId="{54125BD1-5BA2-42CF-AC0F-EF6BF726B4C0}" type="presOf" srcId="{D3748CA8-3552-4B17-B362-4B5F47BCC4BA}" destId="{6EE88B50-4D08-43CE-85FB-24B7A243FFC3}" srcOrd="0" destOrd="0" presId="urn:microsoft.com/office/officeart/2005/8/layout/hChevron3"/>
    <dgm:cxn modelId="{3A7BA7D3-261E-44F0-8697-10C6D8787291}" srcId="{0A1D7A0C-87F8-48D4-B7CC-D848B90CB356}" destId="{62CA2278-44FD-4D78-8BF9-5AB86969BD8B}" srcOrd="1" destOrd="0" parTransId="{32579E78-2E53-4BB7-876A-6ECBC820B7F8}" sibTransId="{219226BB-38AD-418D-9F91-FA73563B8737}"/>
    <dgm:cxn modelId="{D89411D9-711B-4CA7-8899-F1ABD13D3BB0}" srcId="{D3748CA8-3552-4B17-B362-4B5F47BCC4BA}" destId="{0A1D7A0C-87F8-48D4-B7CC-D848B90CB356}" srcOrd="1" destOrd="0" parTransId="{3D538982-4522-4A62-9F8D-5CED766C3A9F}" sibTransId="{DE4BEF99-FBBE-4D26-A966-B5022488BF95}"/>
    <dgm:cxn modelId="{C965C7EB-3F2B-423E-AA86-EB23FA00E65E}" srcId="{031EEEC5-C277-4FD8-929B-ED3007856BB6}" destId="{B5FFE457-F335-44A0-85E3-771660DD2737}" srcOrd="0" destOrd="0" parTransId="{B6B1EB9E-0D11-4EA9-A6CE-2F5A853E4685}" sibTransId="{2F197CD6-0BD2-463B-A09D-92D6DEA750B3}"/>
    <dgm:cxn modelId="{7DE39ECA-3FDE-4EAA-8440-3C9096F05A05}" type="presParOf" srcId="{6EE88B50-4D08-43CE-85FB-24B7A243FFC3}" destId="{D2F5F000-0AC5-4688-A5EE-9DDC872004EA}" srcOrd="0" destOrd="0" presId="urn:microsoft.com/office/officeart/2005/8/layout/hChevron3"/>
    <dgm:cxn modelId="{07B9F55D-BB45-450A-91C8-DF2AE767CF4F}" type="presParOf" srcId="{6EE88B50-4D08-43CE-85FB-24B7A243FFC3}" destId="{1DC2D152-21C2-4F26-9CA2-F0B9672BBC60}" srcOrd="1" destOrd="0" presId="urn:microsoft.com/office/officeart/2005/8/layout/hChevron3"/>
    <dgm:cxn modelId="{C5761F4E-F392-482E-A359-55F9B0789F01}" type="presParOf" srcId="{6EE88B50-4D08-43CE-85FB-24B7A243FFC3}" destId="{A24432A5-F1B4-4E4D-8BE2-47E1266145E1}" srcOrd="2" destOrd="0" presId="urn:microsoft.com/office/officeart/2005/8/layout/hChevron3"/>
    <dgm:cxn modelId="{6DB48F09-F5E5-4DCA-AA2D-058FBEB0FC63}" type="presParOf" srcId="{6EE88B50-4D08-43CE-85FB-24B7A243FFC3}" destId="{1C79E18A-3511-489F-8C59-A36A91C6D41B}" srcOrd="3" destOrd="0" presId="urn:microsoft.com/office/officeart/2005/8/layout/hChevron3"/>
    <dgm:cxn modelId="{84F16CE7-04B5-43ED-886D-870379DC215B}" type="presParOf" srcId="{6EE88B50-4D08-43CE-85FB-24B7A243FFC3}" destId="{B28EDE72-FB10-4DFF-A13F-09ECBA87FFEA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DEA423-6B67-4174-AFDF-655388CAABD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B5248B29-23E9-40AA-97F3-74A28C8BBE08}">
      <dgm:prSet/>
      <dgm:spPr/>
      <dgm:t>
        <a:bodyPr/>
        <a:lstStyle/>
        <a:p>
          <a:r>
            <a:rPr lang="en-GB"/>
            <a:t>Vision </a:t>
          </a:r>
          <a:endParaRPr lang="en-US"/>
        </a:p>
      </dgm:t>
    </dgm:pt>
    <dgm:pt modelId="{B2E0FD7D-D339-4784-8085-3E3081515437}" type="parTrans" cxnId="{496166AA-BE58-43A2-B1A1-74E41EF763EF}">
      <dgm:prSet/>
      <dgm:spPr/>
      <dgm:t>
        <a:bodyPr/>
        <a:lstStyle/>
        <a:p>
          <a:endParaRPr lang="en-US"/>
        </a:p>
      </dgm:t>
    </dgm:pt>
    <dgm:pt modelId="{3E80719B-2865-47C5-A136-5C166D373A3F}" type="sibTrans" cxnId="{496166AA-BE58-43A2-B1A1-74E41EF763EF}">
      <dgm:prSet/>
      <dgm:spPr/>
      <dgm:t>
        <a:bodyPr/>
        <a:lstStyle/>
        <a:p>
          <a:endParaRPr lang="en-US"/>
        </a:p>
      </dgm:t>
    </dgm:pt>
    <dgm:pt modelId="{1FCA4436-F171-4712-A64C-FBC5B8202C1A}">
      <dgm:prSet/>
      <dgm:spPr/>
      <dgm:t>
        <a:bodyPr/>
        <a:lstStyle/>
        <a:p>
          <a:r>
            <a:rPr lang="en-GB"/>
            <a:t>Mission </a:t>
          </a:r>
          <a:endParaRPr lang="en-US"/>
        </a:p>
      </dgm:t>
    </dgm:pt>
    <dgm:pt modelId="{CBAC458C-0854-4521-934C-20B2A2F39D59}" type="parTrans" cxnId="{C3C5E1CF-A8E5-4334-A613-9312C57F1B73}">
      <dgm:prSet/>
      <dgm:spPr/>
      <dgm:t>
        <a:bodyPr/>
        <a:lstStyle/>
        <a:p>
          <a:endParaRPr lang="en-US"/>
        </a:p>
      </dgm:t>
    </dgm:pt>
    <dgm:pt modelId="{B31F9E4D-1178-4EF5-BB3A-8383AA0B7642}" type="sibTrans" cxnId="{C3C5E1CF-A8E5-4334-A613-9312C57F1B73}">
      <dgm:prSet/>
      <dgm:spPr/>
      <dgm:t>
        <a:bodyPr/>
        <a:lstStyle/>
        <a:p>
          <a:endParaRPr lang="en-US"/>
        </a:p>
      </dgm:t>
    </dgm:pt>
    <dgm:pt modelId="{26F15FEE-92C5-4115-82EB-F806B3F8937C}">
      <dgm:prSet/>
      <dgm:spPr/>
      <dgm:t>
        <a:bodyPr/>
        <a:lstStyle/>
        <a:p>
          <a:r>
            <a:rPr lang="en-GB"/>
            <a:t>Objective </a:t>
          </a:r>
          <a:endParaRPr lang="en-US"/>
        </a:p>
      </dgm:t>
    </dgm:pt>
    <dgm:pt modelId="{C10B5897-1155-4FB3-94FD-B5E88469EE13}" type="parTrans" cxnId="{5B591403-DE99-4E37-994D-B548D54CAD27}">
      <dgm:prSet/>
      <dgm:spPr/>
      <dgm:t>
        <a:bodyPr/>
        <a:lstStyle/>
        <a:p>
          <a:endParaRPr lang="en-US"/>
        </a:p>
      </dgm:t>
    </dgm:pt>
    <dgm:pt modelId="{7C479405-1854-4CF9-B1D7-AE8B4DA5886B}" type="sibTrans" cxnId="{5B591403-DE99-4E37-994D-B548D54CAD27}">
      <dgm:prSet/>
      <dgm:spPr/>
      <dgm:t>
        <a:bodyPr/>
        <a:lstStyle/>
        <a:p>
          <a:endParaRPr lang="en-US"/>
        </a:p>
      </dgm:t>
    </dgm:pt>
    <dgm:pt modelId="{8F2FF8DD-27B7-4B45-AC5F-B1BD989A24EB}">
      <dgm:prSet/>
      <dgm:spPr/>
      <dgm:t>
        <a:bodyPr/>
        <a:lstStyle/>
        <a:p>
          <a:r>
            <a:rPr lang="en-GB"/>
            <a:t>Governance </a:t>
          </a:r>
          <a:endParaRPr lang="en-US"/>
        </a:p>
      </dgm:t>
    </dgm:pt>
    <dgm:pt modelId="{9E0139C7-041A-447D-AB68-787B165D6B8F}" type="parTrans" cxnId="{FDD6A43D-0B22-4346-A78F-5B49B03BC0F5}">
      <dgm:prSet/>
      <dgm:spPr/>
      <dgm:t>
        <a:bodyPr/>
        <a:lstStyle/>
        <a:p>
          <a:endParaRPr lang="en-US"/>
        </a:p>
      </dgm:t>
    </dgm:pt>
    <dgm:pt modelId="{7D185BB2-0BF4-4F13-BE7F-534AB900CE77}" type="sibTrans" cxnId="{FDD6A43D-0B22-4346-A78F-5B49B03BC0F5}">
      <dgm:prSet/>
      <dgm:spPr/>
      <dgm:t>
        <a:bodyPr/>
        <a:lstStyle/>
        <a:p>
          <a:endParaRPr lang="en-US"/>
        </a:p>
      </dgm:t>
    </dgm:pt>
    <dgm:pt modelId="{EE05D86B-81B5-42A1-872D-E946C8B400F5}">
      <dgm:prSet/>
      <dgm:spPr/>
      <dgm:t>
        <a:bodyPr/>
        <a:lstStyle/>
        <a:p>
          <a:r>
            <a:rPr lang="en-GB"/>
            <a:t>Performance Measurement </a:t>
          </a:r>
          <a:endParaRPr lang="en-US"/>
        </a:p>
      </dgm:t>
    </dgm:pt>
    <dgm:pt modelId="{C1B2AC4C-1195-4EDA-A6DD-943BD8A0DC25}" type="parTrans" cxnId="{0C8D97C7-37DB-42D0-BF4F-03A57F881778}">
      <dgm:prSet/>
      <dgm:spPr/>
      <dgm:t>
        <a:bodyPr/>
        <a:lstStyle/>
        <a:p>
          <a:endParaRPr lang="en-US"/>
        </a:p>
      </dgm:t>
    </dgm:pt>
    <dgm:pt modelId="{06B4B12B-6735-4E9F-A922-ED2018FEB2E5}" type="sibTrans" cxnId="{0C8D97C7-37DB-42D0-BF4F-03A57F881778}">
      <dgm:prSet/>
      <dgm:spPr/>
      <dgm:t>
        <a:bodyPr/>
        <a:lstStyle/>
        <a:p>
          <a:endParaRPr lang="en-US"/>
        </a:p>
      </dgm:t>
    </dgm:pt>
    <dgm:pt modelId="{5C80D4BC-4A7F-4C05-BA09-3D6D69053602}" type="pres">
      <dgm:prSet presAssocID="{DEDEA423-6B67-4174-AFDF-655388CAABDF}" presName="root" presStyleCnt="0">
        <dgm:presLayoutVars>
          <dgm:dir/>
          <dgm:resizeHandles val="exact"/>
        </dgm:presLayoutVars>
      </dgm:prSet>
      <dgm:spPr/>
    </dgm:pt>
    <dgm:pt modelId="{109779E7-AF96-47AA-8DA8-DA300BFECA39}" type="pres">
      <dgm:prSet presAssocID="{B5248B29-23E9-40AA-97F3-74A28C8BBE08}" presName="compNode" presStyleCnt="0"/>
      <dgm:spPr/>
    </dgm:pt>
    <dgm:pt modelId="{151E8ECA-4C3E-495F-85F3-255CA4F90BE8}" type="pres">
      <dgm:prSet presAssocID="{B5248B29-23E9-40AA-97F3-74A28C8BBE0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F0D83FC1-225F-4157-9EA4-43D3CB974BDB}" type="pres">
      <dgm:prSet presAssocID="{B5248B29-23E9-40AA-97F3-74A28C8BBE08}" presName="spaceRect" presStyleCnt="0"/>
      <dgm:spPr/>
    </dgm:pt>
    <dgm:pt modelId="{A64C41A9-7B04-4DBD-A829-5884566DAC64}" type="pres">
      <dgm:prSet presAssocID="{B5248B29-23E9-40AA-97F3-74A28C8BBE08}" presName="textRect" presStyleLbl="revTx" presStyleIdx="0" presStyleCnt="5">
        <dgm:presLayoutVars>
          <dgm:chMax val="1"/>
          <dgm:chPref val="1"/>
        </dgm:presLayoutVars>
      </dgm:prSet>
      <dgm:spPr/>
    </dgm:pt>
    <dgm:pt modelId="{D11437DF-25D0-4BE8-BDFD-A9D6E65A1B7B}" type="pres">
      <dgm:prSet presAssocID="{3E80719B-2865-47C5-A136-5C166D373A3F}" presName="sibTrans" presStyleCnt="0"/>
      <dgm:spPr/>
    </dgm:pt>
    <dgm:pt modelId="{DC64CD9E-1B75-461E-8B2A-86386B2A3078}" type="pres">
      <dgm:prSet presAssocID="{1FCA4436-F171-4712-A64C-FBC5B8202C1A}" presName="compNode" presStyleCnt="0"/>
      <dgm:spPr/>
    </dgm:pt>
    <dgm:pt modelId="{C841DBFE-6F15-47A7-92CB-7229235E30D6}" type="pres">
      <dgm:prSet presAssocID="{1FCA4436-F171-4712-A64C-FBC5B8202C1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B089488C-8643-4370-8442-DA7B504F816E}" type="pres">
      <dgm:prSet presAssocID="{1FCA4436-F171-4712-A64C-FBC5B8202C1A}" presName="spaceRect" presStyleCnt="0"/>
      <dgm:spPr/>
    </dgm:pt>
    <dgm:pt modelId="{DD935265-490C-48B2-BD17-93A9652060FA}" type="pres">
      <dgm:prSet presAssocID="{1FCA4436-F171-4712-A64C-FBC5B8202C1A}" presName="textRect" presStyleLbl="revTx" presStyleIdx="1" presStyleCnt="5">
        <dgm:presLayoutVars>
          <dgm:chMax val="1"/>
          <dgm:chPref val="1"/>
        </dgm:presLayoutVars>
      </dgm:prSet>
      <dgm:spPr/>
    </dgm:pt>
    <dgm:pt modelId="{F44491D6-C240-4451-B958-7E6B29F79718}" type="pres">
      <dgm:prSet presAssocID="{B31F9E4D-1178-4EF5-BB3A-8383AA0B7642}" presName="sibTrans" presStyleCnt="0"/>
      <dgm:spPr/>
    </dgm:pt>
    <dgm:pt modelId="{AB0D23D8-C092-423F-AD67-33CC470195FA}" type="pres">
      <dgm:prSet presAssocID="{26F15FEE-92C5-4115-82EB-F806B3F8937C}" presName="compNode" presStyleCnt="0"/>
      <dgm:spPr/>
    </dgm:pt>
    <dgm:pt modelId="{054951A3-BC52-49B0-8900-4D62B86E03B5}" type="pres">
      <dgm:prSet presAssocID="{26F15FEE-92C5-4115-82EB-F806B3F8937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23A5C315-3731-4EA0-858E-F01BDFA3DD0D}" type="pres">
      <dgm:prSet presAssocID="{26F15FEE-92C5-4115-82EB-F806B3F8937C}" presName="spaceRect" presStyleCnt="0"/>
      <dgm:spPr/>
    </dgm:pt>
    <dgm:pt modelId="{17137602-55B6-4B41-9D9E-928C92FAD354}" type="pres">
      <dgm:prSet presAssocID="{26F15FEE-92C5-4115-82EB-F806B3F8937C}" presName="textRect" presStyleLbl="revTx" presStyleIdx="2" presStyleCnt="5">
        <dgm:presLayoutVars>
          <dgm:chMax val="1"/>
          <dgm:chPref val="1"/>
        </dgm:presLayoutVars>
      </dgm:prSet>
      <dgm:spPr/>
    </dgm:pt>
    <dgm:pt modelId="{67CAFFF3-AF3E-4FF7-AC5D-18F8DE53572A}" type="pres">
      <dgm:prSet presAssocID="{7C479405-1854-4CF9-B1D7-AE8B4DA5886B}" presName="sibTrans" presStyleCnt="0"/>
      <dgm:spPr/>
    </dgm:pt>
    <dgm:pt modelId="{68D1EF25-76A0-408D-B2E4-38CFBA8CB7A8}" type="pres">
      <dgm:prSet presAssocID="{8F2FF8DD-27B7-4B45-AC5F-B1BD989A24EB}" presName="compNode" presStyleCnt="0"/>
      <dgm:spPr/>
    </dgm:pt>
    <dgm:pt modelId="{19B9E557-210C-420D-8130-A5CF6ED430CC}" type="pres">
      <dgm:prSet presAssocID="{8F2FF8DD-27B7-4B45-AC5F-B1BD989A24E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4AF95E7E-81AE-4D34-A34D-6E410F1B462E}" type="pres">
      <dgm:prSet presAssocID="{8F2FF8DD-27B7-4B45-AC5F-B1BD989A24EB}" presName="spaceRect" presStyleCnt="0"/>
      <dgm:spPr/>
    </dgm:pt>
    <dgm:pt modelId="{47E366A3-58AF-4248-9B8F-E1B51836CEC3}" type="pres">
      <dgm:prSet presAssocID="{8F2FF8DD-27B7-4B45-AC5F-B1BD989A24EB}" presName="textRect" presStyleLbl="revTx" presStyleIdx="3" presStyleCnt="5">
        <dgm:presLayoutVars>
          <dgm:chMax val="1"/>
          <dgm:chPref val="1"/>
        </dgm:presLayoutVars>
      </dgm:prSet>
      <dgm:spPr/>
    </dgm:pt>
    <dgm:pt modelId="{376CFED7-FC02-4C4E-A814-FF6C7360C0FF}" type="pres">
      <dgm:prSet presAssocID="{7D185BB2-0BF4-4F13-BE7F-534AB900CE77}" presName="sibTrans" presStyleCnt="0"/>
      <dgm:spPr/>
    </dgm:pt>
    <dgm:pt modelId="{7597A454-1185-495A-B907-EB4A7D1E32A6}" type="pres">
      <dgm:prSet presAssocID="{EE05D86B-81B5-42A1-872D-E946C8B400F5}" presName="compNode" presStyleCnt="0"/>
      <dgm:spPr/>
    </dgm:pt>
    <dgm:pt modelId="{A672110C-87E8-4A38-941D-C81CB6D40E91}" type="pres">
      <dgm:prSet presAssocID="{EE05D86B-81B5-42A1-872D-E946C8B400F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CEB58373-F6FE-4BF8-AF1F-B3F0343ECD29}" type="pres">
      <dgm:prSet presAssocID="{EE05D86B-81B5-42A1-872D-E946C8B400F5}" presName="spaceRect" presStyleCnt="0"/>
      <dgm:spPr/>
    </dgm:pt>
    <dgm:pt modelId="{42683249-8C8C-45ED-A5A1-300BF546A493}" type="pres">
      <dgm:prSet presAssocID="{EE05D86B-81B5-42A1-872D-E946C8B400F5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5B591403-DE99-4E37-994D-B548D54CAD27}" srcId="{DEDEA423-6B67-4174-AFDF-655388CAABDF}" destId="{26F15FEE-92C5-4115-82EB-F806B3F8937C}" srcOrd="2" destOrd="0" parTransId="{C10B5897-1155-4FB3-94FD-B5E88469EE13}" sibTransId="{7C479405-1854-4CF9-B1D7-AE8B4DA5886B}"/>
    <dgm:cxn modelId="{E2112938-F0F6-4B39-83FA-F977FDF24DA6}" type="presOf" srcId="{EE05D86B-81B5-42A1-872D-E946C8B400F5}" destId="{42683249-8C8C-45ED-A5A1-300BF546A493}" srcOrd="0" destOrd="0" presId="urn:microsoft.com/office/officeart/2018/2/layout/IconLabelList"/>
    <dgm:cxn modelId="{FDD6A43D-0B22-4346-A78F-5B49B03BC0F5}" srcId="{DEDEA423-6B67-4174-AFDF-655388CAABDF}" destId="{8F2FF8DD-27B7-4B45-AC5F-B1BD989A24EB}" srcOrd="3" destOrd="0" parTransId="{9E0139C7-041A-447D-AB68-787B165D6B8F}" sibTransId="{7D185BB2-0BF4-4F13-BE7F-534AB900CE77}"/>
    <dgm:cxn modelId="{089F8742-A0ED-43A3-A9D3-F5DDC86145DC}" type="presOf" srcId="{8F2FF8DD-27B7-4B45-AC5F-B1BD989A24EB}" destId="{47E366A3-58AF-4248-9B8F-E1B51836CEC3}" srcOrd="0" destOrd="0" presId="urn:microsoft.com/office/officeart/2018/2/layout/IconLabelList"/>
    <dgm:cxn modelId="{C2C11392-4B93-40F4-ADCA-D4667ED17905}" type="presOf" srcId="{1FCA4436-F171-4712-A64C-FBC5B8202C1A}" destId="{DD935265-490C-48B2-BD17-93A9652060FA}" srcOrd="0" destOrd="0" presId="urn:microsoft.com/office/officeart/2018/2/layout/IconLabelList"/>
    <dgm:cxn modelId="{496166AA-BE58-43A2-B1A1-74E41EF763EF}" srcId="{DEDEA423-6B67-4174-AFDF-655388CAABDF}" destId="{B5248B29-23E9-40AA-97F3-74A28C8BBE08}" srcOrd="0" destOrd="0" parTransId="{B2E0FD7D-D339-4784-8085-3E3081515437}" sibTransId="{3E80719B-2865-47C5-A136-5C166D373A3F}"/>
    <dgm:cxn modelId="{0C8D97C7-37DB-42D0-BF4F-03A57F881778}" srcId="{DEDEA423-6B67-4174-AFDF-655388CAABDF}" destId="{EE05D86B-81B5-42A1-872D-E946C8B400F5}" srcOrd="4" destOrd="0" parTransId="{C1B2AC4C-1195-4EDA-A6DD-943BD8A0DC25}" sibTransId="{06B4B12B-6735-4E9F-A922-ED2018FEB2E5}"/>
    <dgm:cxn modelId="{C3C5E1CF-A8E5-4334-A613-9312C57F1B73}" srcId="{DEDEA423-6B67-4174-AFDF-655388CAABDF}" destId="{1FCA4436-F171-4712-A64C-FBC5B8202C1A}" srcOrd="1" destOrd="0" parTransId="{CBAC458C-0854-4521-934C-20B2A2F39D59}" sibTransId="{B31F9E4D-1178-4EF5-BB3A-8383AA0B7642}"/>
    <dgm:cxn modelId="{2D1785EA-4640-4D46-9174-EFB8841674FB}" type="presOf" srcId="{B5248B29-23E9-40AA-97F3-74A28C8BBE08}" destId="{A64C41A9-7B04-4DBD-A829-5884566DAC64}" srcOrd="0" destOrd="0" presId="urn:microsoft.com/office/officeart/2018/2/layout/IconLabelList"/>
    <dgm:cxn modelId="{515F07ED-0832-40FB-82D7-4C7106D2DCB1}" type="presOf" srcId="{26F15FEE-92C5-4115-82EB-F806B3F8937C}" destId="{17137602-55B6-4B41-9D9E-928C92FAD354}" srcOrd="0" destOrd="0" presId="urn:microsoft.com/office/officeart/2018/2/layout/IconLabelList"/>
    <dgm:cxn modelId="{14FC40F3-3364-48F1-B69D-763BBAAB2E47}" type="presOf" srcId="{DEDEA423-6B67-4174-AFDF-655388CAABDF}" destId="{5C80D4BC-4A7F-4C05-BA09-3D6D69053602}" srcOrd="0" destOrd="0" presId="urn:microsoft.com/office/officeart/2018/2/layout/IconLabelList"/>
    <dgm:cxn modelId="{7D98D375-DF56-40CF-BFDA-F5CBB14D3786}" type="presParOf" srcId="{5C80D4BC-4A7F-4C05-BA09-3D6D69053602}" destId="{109779E7-AF96-47AA-8DA8-DA300BFECA39}" srcOrd="0" destOrd="0" presId="urn:microsoft.com/office/officeart/2018/2/layout/IconLabelList"/>
    <dgm:cxn modelId="{2B278959-BDFD-4D24-8804-22BD63BDAF56}" type="presParOf" srcId="{109779E7-AF96-47AA-8DA8-DA300BFECA39}" destId="{151E8ECA-4C3E-495F-85F3-255CA4F90BE8}" srcOrd="0" destOrd="0" presId="urn:microsoft.com/office/officeart/2018/2/layout/IconLabelList"/>
    <dgm:cxn modelId="{DE836623-C71D-4AAA-8AD8-29DF0A4DBB7F}" type="presParOf" srcId="{109779E7-AF96-47AA-8DA8-DA300BFECA39}" destId="{F0D83FC1-225F-4157-9EA4-43D3CB974BDB}" srcOrd="1" destOrd="0" presId="urn:microsoft.com/office/officeart/2018/2/layout/IconLabelList"/>
    <dgm:cxn modelId="{208435D3-83D6-4ED9-B604-DB7FA696F650}" type="presParOf" srcId="{109779E7-AF96-47AA-8DA8-DA300BFECA39}" destId="{A64C41A9-7B04-4DBD-A829-5884566DAC64}" srcOrd="2" destOrd="0" presId="urn:microsoft.com/office/officeart/2018/2/layout/IconLabelList"/>
    <dgm:cxn modelId="{3E8F50E8-98F3-4A39-91B6-0535FA8C0F4F}" type="presParOf" srcId="{5C80D4BC-4A7F-4C05-BA09-3D6D69053602}" destId="{D11437DF-25D0-4BE8-BDFD-A9D6E65A1B7B}" srcOrd="1" destOrd="0" presId="urn:microsoft.com/office/officeart/2018/2/layout/IconLabelList"/>
    <dgm:cxn modelId="{7082C4D0-8355-473A-85CB-EC7FB642EB8C}" type="presParOf" srcId="{5C80D4BC-4A7F-4C05-BA09-3D6D69053602}" destId="{DC64CD9E-1B75-461E-8B2A-86386B2A3078}" srcOrd="2" destOrd="0" presId="urn:microsoft.com/office/officeart/2018/2/layout/IconLabelList"/>
    <dgm:cxn modelId="{D835D39B-853F-48FB-B4DD-363D36F1C63C}" type="presParOf" srcId="{DC64CD9E-1B75-461E-8B2A-86386B2A3078}" destId="{C841DBFE-6F15-47A7-92CB-7229235E30D6}" srcOrd="0" destOrd="0" presId="urn:microsoft.com/office/officeart/2018/2/layout/IconLabelList"/>
    <dgm:cxn modelId="{2F1100DD-B0D1-4ED2-BF49-2AE4EEF178B7}" type="presParOf" srcId="{DC64CD9E-1B75-461E-8B2A-86386B2A3078}" destId="{B089488C-8643-4370-8442-DA7B504F816E}" srcOrd="1" destOrd="0" presId="urn:microsoft.com/office/officeart/2018/2/layout/IconLabelList"/>
    <dgm:cxn modelId="{D6B66583-0236-4F13-B677-8418D571DCE0}" type="presParOf" srcId="{DC64CD9E-1B75-461E-8B2A-86386B2A3078}" destId="{DD935265-490C-48B2-BD17-93A9652060FA}" srcOrd="2" destOrd="0" presId="urn:microsoft.com/office/officeart/2018/2/layout/IconLabelList"/>
    <dgm:cxn modelId="{8F99A71F-988E-4D6E-8480-3DF1F7422637}" type="presParOf" srcId="{5C80D4BC-4A7F-4C05-BA09-3D6D69053602}" destId="{F44491D6-C240-4451-B958-7E6B29F79718}" srcOrd="3" destOrd="0" presId="urn:microsoft.com/office/officeart/2018/2/layout/IconLabelList"/>
    <dgm:cxn modelId="{2169768B-B67E-48A5-AF10-8C8889DDA4E5}" type="presParOf" srcId="{5C80D4BC-4A7F-4C05-BA09-3D6D69053602}" destId="{AB0D23D8-C092-423F-AD67-33CC470195FA}" srcOrd="4" destOrd="0" presId="urn:microsoft.com/office/officeart/2018/2/layout/IconLabelList"/>
    <dgm:cxn modelId="{8198CEDD-AFF4-4F59-A28C-54E46E019438}" type="presParOf" srcId="{AB0D23D8-C092-423F-AD67-33CC470195FA}" destId="{054951A3-BC52-49B0-8900-4D62B86E03B5}" srcOrd="0" destOrd="0" presId="urn:microsoft.com/office/officeart/2018/2/layout/IconLabelList"/>
    <dgm:cxn modelId="{99860D9F-7EBD-47BC-BFE3-912D7DF4CD3F}" type="presParOf" srcId="{AB0D23D8-C092-423F-AD67-33CC470195FA}" destId="{23A5C315-3731-4EA0-858E-F01BDFA3DD0D}" srcOrd="1" destOrd="0" presId="urn:microsoft.com/office/officeart/2018/2/layout/IconLabelList"/>
    <dgm:cxn modelId="{E628FFF1-0F12-42FC-BE6B-C41960EA995D}" type="presParOf" srcId="{AB0D23D8-C092-423F-AD67-33CC470195FA}" destId="{17137602-55B6-4B41-9D9E-928C92FAD354}" srcOrd="2" destOrd="0" presId="urn:microsoft.com/office/officeart/2018/2/layout/IconLabelList"/>
    <dgm:cxn modelId="{2B068BE6-EDE2-4AFB-8D57-87ACA938F8EA}" type="presParOf" srcId="{5C80D4BC-4A7F-4C05-BA09-3D6D69053602}" destId="{67CAFFF3-AF3E-4FF7-AC5D-18F8DE53572A}" srcOrd="5" destOrd="0" presId="urn:microsoft.com/office/officeart/2018/2/layout/IconLabelList"/>
    <dgm:cxn modelId="{03D9302F-E30A-4D07-8F1F-27A33510DF8F}" type="presParOf" srcId="{5C80D4BC-4A7F-4C05-BA09-3D6D69053602}" destId="{68D1EF25-76A0-408D-B2E4-38CFBA8CB7A8}" srcOrd="6" destOrd="0" presId="urn:microsoft.com/office/officeart/2018/2/layout/IconLabelList"/>
    <dgm:cxn modelId="{4D25062B-DD3B-47C1-B74E-41733ACDA0FE}" type="presParOf" srcId="{68D1EF25-76A0-408D-B2E4-38CFBA8CB7A8}" destId="{19B9E557-210C-420D-8130-A5CF6ED430CC}" srcOrd="0" destOrd="0" presId="urn:microsoft.com/office/officeart/2018/2/layout/IconLabelList"/>
    <dgm:cxn modelId="{A9ABC6B1-4833-4F45-A937-AC054A51C4D3}" type="presParOf" srcId="{68D1EF25-76A0-408D-B2E4-38CFBA8CB7A8}" destId="{4AF95E7E-81AE-4D34-A34D-6E410F1B462E}" srcOrd="1" destOrd="0" presId="urn:microsoft.com/office/officeart/2018/2/layout/IconLabelList"/>
    <dgm:cxn modelId="{DB878F5C-5BDA-435F-8D5B-4C8D9D15EB7C}" type="presParOf" srcId="{68D1EF25-76A0-408D-B2E4-38CFBA8CB7A8}" destId="{47E366A3-58AF-4248-9B8F-E1B51836CEC3}" srcOrd="2" destOrd="0" presId="urn:microsoft.com/office/officeart/2018/2/layout/IconLabelList"/>
    <dgm:cxn modelId="{97873933-9110-4B03-9098-417EFE30953A}" type="presParOf" srcId="{5C80D4BC-4A7F-4C05-BA09-3D6D69053602}" destId="{376CFED7-FC02-4C4E-A814-FF6C7360C0FF}" srcOrd="7" destOrd="0" presId="urn:microsoft.com/office/officeart/2018/2/layout/IconLabelList"/>
    <dgm:cxn modelId="{89FEFB0F-F0B1-4BA3-B9DE-AA2CD5C5AF68}" type="presParOf" srcId="{5C80D4BC-4A7F-4C05-BA09-3D6D69053602}" destId="{7597A454-1185-495A-B907-EB4A7D1E32A6}" srcOrd="8" destOrd="0" presId="urn:microsoft.com/office/officeart/2018/2/layout/IconLabelList"/>
    <dgm:cxn modelId="{B1AEA796-C02D-4D8A-860A-FAAECB5E999D}" type="presParOf" srcId="{7597A454-1185-495A-B907-EB4A7D1E32A6}" destId="{A672110C-87E8-4A38-941D-C81CB6D40E91}" srcOrd="0" destOrd="0" presId="urn:microsoft.com/office/officeart/2018/2/layout/IconLabelList"/>
    <dgm:cxn modelId="{497C3DE9-577F-46C6-8A40-F74A8825845B}" type="presParOf" srcId="{7597A454-1185-495A-B907-EB4A7D1E32A6}" destId="{CEB58373-F6FE-4BF8-AF1F-B3F0343ECD29}" srcOrd="1" destOrd="0" presId="urn:microsoft.com/office/officeart/2018/2/layout/IconLabelList"/>
    <dgm:cxn modelId="{6751121A-C90D-46F4-8926-00C1073C90EF}" type="presParOf" srcId="{7597A454-1185-495A-B907-EB4A7D1E32A6}" destId="{42683249-8C8C-45ED-A5A1-300BF546A49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DEA423-6B67-4174-AFDF-655388CAABD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B5248B29-23E9-40AA-97F3-74A28C8BBE08}">
      <dgm:prSet/>
      <dgm:spPr/>
      <dgm:t>
        <a:bodyPr/>
        <a:lstStyle/>
        <a:p>
          <a:r>
            <a:rPr lang="en-GB" dirty="0"/>
            <a:t>Vision </a:t>
          </a:r>
          <a:endParaRPr lang="en-US" dirty="0"/>
        </a:p>
      </dgm:t>
    </dgm:pt>
    <dgm:pt modelId="{B2E0FD7D-D339-4784-8085-3E3081515437}" type="parTrans" cxnId="{496166AA-BE58-43A2-B1A1-74E41EF763EF}">
      <dgm:prSet/>
      <dgm:spPr/>
      <dgm:t>
        <a:bodyPr/>
        <a:lstStyle/>
        <a:p>
          <a:endParaRPr lang="en-US"/>
        </a:p>
      </dgm:t>
    </dgm:pt>
    <dgm:pt modelId="{3E80719B-2865-47C5-A136-5C166D373A3F}" type="sibTrans" cxnId="{496166AA-BE58-43A2-B1A1-74E41EF763EF}">
      <dgm:prSet/>
      <dgm:spPr/>
      <dgm:t>
        <a:bodyPr/>
        <a:lstStyle/>
        <a:p>
          <a:endParaRPr lang="en-US"/>
        </a:p>
      </dgm:t>
    </dgm:pt>
    <dgm:pt modelId="{1FCA4436-F171-4712-A64C-FBC5B8202C1A}">
      <dgm:prSet/>
      <dgm:spPr/>
      <dgm:t>
        <a:bodyPr/>
        <a:lstStyle/>
        <a:p>
          <a:r>
            <a:rPr lang="en-GB" dirty="0"/>
            <a:t>Mission </a:t>
          </a:r>
          <a:endParaRPr lang="en-US" dirty="0"/>
        </a:p>
      </dgm:t>
    </dgm:pt>
    <dgm:pt modelId="{CBAC458C-0854-4521-934C-20B2A2F39D59}" type="parTrans" cxnId="{C3C5E1CF-A8E5-4334-A613-9312C57F1B73}">
      <dgm:prSet/>
      <dgm:spPr/>
      <dgm:t>
        <a:bodyPr/>
        <a:lstStyle/>
        <a:p>
          <a:endParaRPr lang="en-US"/>
        </a:p>
      </dgm:t>
    </dgm:pt>
    <dgm:pt modelId="{B31F9E4D-1178-4EF5-BB3A-8383AA0B7642}" type="sibTrans" cxnId="{C3C5E1CF-A8E5-4334-A613-9312C57F1B73}">
      <dgm:prSet/>
      <dgm:spPr/>
      <dgm:t>
        <a:bodyPr/>
        <a:lstStyle/>
        <a:p>
          <a:endParaRPr lang="en-US"/>
        </a:p>
      </dgm:t>
    </dgm:pt>
    <dgm:pt modelId="{26F15FEE-92C5-4115-82EB-F806B3F8937C}">
      <dgm:prSet/>
      <dgm:spPr/>
      <dgm:t>
        <a:bodyPr/>
        <a:lstStyle/>
        <a:p>
          <a:r>
            <a:rPr lang="en-GB" dirty="0"/>
            <a:t>Objective </a:t>
          </a:r>
          <a:endParaRPr lang="en-US" dirty="0"/>
        </a:p>
      </dgm:t>
    </dgm:pt>
    <dgm:pt modelId="{C10B5897-1155-4FB3-94FD-B5E88469EE13}" type="parTrans" cxnId="{5B591403-DE99-4E37-994D-B548D54CAD27}">
      <dgm:prSet/>
      <dgm:spPr/>
      <dgm:t>
        <a:bodyPr/>
        <a:lstStyle/>
        <a:p>
          <a:endParaRPr lang="en-US"/>
        </a:p>
      </dgm:t>
    </dgm:pt>
    <dgm:pt modelId="{7C479405-1854-4CF9-B1D7-AE8B4DA5886B}" type="sibTrans" cxnId="{5B591403-DE99-4E37-994D-B548D54CAD27}">
      <dgm:prSet/>
      <dgm:spPr/>
      <dgm:t>
        <a:bodyPr/>
        <a:lstStyle/>
        <a:p>
          <a:endParaRPr lang="en-US"/>
        </a:p>
      </dgm:t>
    </dgm:pt>
    <dgm:pt modelId="{8F2FF8DD-27B7-4B45-AC5F-B1BD989A24EB}">
      <dgm:prSet/>
      <dgm:spPr/>
      <dgm:t>
        <a:bodyPr/>
        <a:lstStyle/>
        <a:p>
          <a:r>
            <a:rPr lang="en-GB" dirty="0"/>
            <a:t>Governance </a:t>
          </a:r>
          <a:endParaRPr lang="en-US" dirty="0"/>
        </a:p>
      </dgm:t>
    </dgm:pt>
    <dgm:pt modelId="{9E0139C7-041A-447D-AB68-787B165D6B8F}" type="parTrans" cxnId="{FDD6A43D-0B22-4346-A78F-5B49B03BC0F5}">
      <dgm:prSet/>
      <dgm:spPr/>
      <dgm:t>
        <a:bodyPr/>
        <a:lstStyle/>
        <a:p>
          <a:endParaRPr lang="en-US"/>
        </a:p>
      </dgm:t>
    </dgm:pt>
    <dgm:pt modelId="{7D185BB2-0BF4-4F13-BE7F-534AB900CE77}" type="sibTrans" cxnId="{FDD6A43D-0B22-4346-A78F-5B49B03BC0F5}">
      <dgm:prSet/>
      <dgm:spPr/>
      <dgm:t>
        <a:bodyPr/>
        <a:lstStyle/>
        <a:p>
          <a:endParaRPr lang="en-US"/>
        </a:p>
      </dgm:t>
    </dgm:pt>
    <dgm:pt modelId="{EE05D86B-81B5-42A1-872D-E946C8B400F5}">
      <dgm:prSet/>
      <dgm:spPr/>
      <dgm:t>
        <a:bodyPr/>
        <a:lstStyle/>
        <a:p>
          <a:r>
            <a:rPr lang="en-GB" dirty="0"/>
            <a:t>Performance Measurement </a:t>
          </a:r>
          <a:endParaRPr lang="en-US" dirty="0"/>
        </a:p>
      </dgm:t>
    </dgm:pt>
    <dgm:pt modelId="{C1B2AC4C-1195-4EDA-A6DD-943BD8A0DC25}" type="parTrans" cxnId="{0C8D97C7-37DB-42D0-BF4F-03A57F881778}">
      <dgm:prSet/>
      <dgm:spPr/>
      <dgm:t>
        <a:bodyPr/>
        <a:lstStyle/>
        <a:p>
          <a:endParaRPr lang="en-US"/>
        </a:p>
      </dgm:t>
    </dgm:pt>
    <dgm:pt modelId="{06B4B12B-6735-4E9F-A922-ED2018FEB2E5}" type="sibTrans" cxnId="{0C8D97C7-37DB-42D0-BF4F-03A57F881778}">
      <dgm:prSet/>
      <dgm:spPr/>
      <dgm:t>
        <a:bodyPr/>
        <a:lstStyle/>
        <a:p>
          <a:endParaRPr lang="en-US"/>
        </a:p>
      </dgm:t>
    </dgm:pt>
    <dgm:pt modelId="{5C80D4BC-4A7F-4C05-BA09-3D6D69053602}" type="pres">
      <dgm:prSet presAssocID="{DEDEA423-6B67-4174-AFDF-655388CAABDF}" presName="root" presStyleCnt="0">
        <dgm:presLayoutVars>
          <dgm:dir/>
          <dgm:resizeHandles val="exact"/>
        </dgm:presLayoutVars>
      </dgm:prSet>
      <dgm:spPr/>
    </dgm:pt>
    <dgm:pt modelId="{109779E7-AF96-47AA-8DA8-DA300BFECA39}" type="pres">
      <dgm:prSet presAssocID="{B5248B29-23E9-40AA-97F3-74A28C8BBE08}" presName="compNode" presStyleCnt="0"/>
      <dgm:spPr/>
    </dgm:pt>
    <dgm:pt modelId="{151E8ECA-4C3E-495F-85F3-255CA4F90BE8}" type="pres">
      <dgm:prSet presAssocID="{B5248B29-23E9-40AA-97F3-74A28C8BBE0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F0D83FC1-225F-4157-9EA4-43D3CB974BDB}" type="pres">
      <dgm:prSet presAssocID="{B5248B29-23E9-40AA-97F3-74A28C8BBE08}" presName="spaceRect" presStyleCnt="0"/>
      <dgm:spPr/>
    </dgm:pt>
    <dgm:pt modelId="{A64C41A9-7B04-4DBD-A829-5884566DAC64}" type="pres">
      <dgm:prSet presAssocID="{B5248B29-23E9-40AA-97F3-74A28C8BBE08}" presName="textRect" presStyleLbl="revTx" presStyleIdx="0" presStyleCnt="5" custScaleX="152843" custScaleY="178710">
        <dgm:presLayoutVars>
          <dgm:chMax val="1"/>
          <dgm:chPref val="1"/>
        </dgm:presLayoutVars>
      </dgm:prSet>
      <dgm:spPr/>
    </dgm:pt>
    <dgm:pt modelId="{D11437DF-25D0-4BE8-BDFD-A9D6E65A1B7B}" type="pres">
      <dgm:prSet presAssocID="{3E80719B-2865-47C5-A136-5C166D373A3F}" presName="sibTrans" presStyleCnt="0"/>
      <dgm:spPr/>
    </dgm:pt>
    <dgm:pt modelId="{DC64CD9E-1B75-461E-8B2A-86386B2A3078}" type="pres">
      <dgm:prSet presAssocID="{1FCA4436-F171-4712-A64C-FBC5B8202C1A}" presName="compNode" presStyleCnt="0"/>
      <dgm:spPr/>
    </dgm:pt>
    <dgm:pt modelId="{C841DBFE-6F15-47A7-92CB-7229235E30D6}" type="pres">
      <dgm:prSet presAssocID="{1FCA4436-F171-4712-A64C-FBC5B8202C1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B089488C-8643-4370-8442-DA7B504F816E}" type="pres">
      <dgm:prSet presAssocID="{1FCA4436-F171-4712-A64C-FBC5B8202C1A}" presName="spaceRect" presStyleCnt="0"/>
      <dgm:spPr/>
    </dgm:pt>
    <dgm:pt modelId="{DD935265-490C-48B2-BD17-93A9652060FA}" type="pres">
      <dgm:prSet presAssocID="{1FCA4436-F171-4712-A64C-FBC5B8202C1A}" presName="textRect" presStyleLbl="revTx" presStyleIdx="1" presStyleCnt="5">
        <dgm:presLayoutVars>
          <dgm:chMax val="1"/>
          <dgm:chPref val="1"/>
        </dgm:presLayoutVars>
      </dgm:prSet>
      <dgm:spPr/>
    </dgm:pt>
    <dgm:pt modelId="{F44491D6-C240-4451-B958-7E6B29F79718}" type="pres">
      <dgm:prSet presAssocID="{B31F9E4D-1178-4EF5-BB3A-8383AA0B7642}" presName="sibTrans" presStyleCnt="0"/>
      <dgm:spPr/>
    </dgm:pt>
    <dgm:pt modelId="{AB0D23D8-C092-423F-AD67-33CC470195FA}" type="pres">
      <dgm:prSet presAssocID="{26F15FEE-92C5-4115-82EB-F806B3F8937C}" presName="compNode" presStyleCnt="0"/>
      <dgm:spPr/>
    </dgm:pt>
    <dgm:pt modelId="{054951A3-BC52-49B0-8900-4D62B86E03B5}" type="pres">
      <dgm:prSet presAssocID="{26F15FEE-92C5-4115-82EB-F806B3F8937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23A5C315-3731-4EA0-858E-F01BDFA3DD0D}" type="pres">
      <dgm:prSet presAssocID="{26F15FEE-92C5-4115-82EB-F806B3F8937C}" presName="spaceRect" presStyleCnt="0"/>
      <dgm:spPr/>
    </dgm:pt>
    <dgm:pt modelId="{17137602-55B6-4B41-9D9E-928C92FAD354}" type="pres">
      <dgm:prSet presAssocID="{26F15FEE-92C5-4115-82EB-F806B3F8937C}" presName="textRect" presStyleLbl="revTx" presStyleIdx="2" presStyleCnt="5">
        <dgm:presLayoutVars>
          <dgm:chMax val="1"/>
          <dgm:chPref val="1"/>
        </dgm:presLayoutVars>
      </dgm:prSet>
      <dgm:spPr/>
    </dgm:pt>
    <dgm:pt modelId="{67CAFFF3-AF3E-4FF7-AC5D-18F8DE53572A}" type="pres">
      <dgm:prSet presAssocID="{7C479405-1854-4CF9-B1D7-AE8B4DA5886B}" presName="sibTrans" presStyleCnt="0"/>
      <dgm:spPr/>
    </dgm:pt>
    <dgm:pt modelId="{68D1EF25-76A0-408D-B2E4-38CFBA8CB7A8}" type="pres">
      <dgm:prSet presAssocID="{8F2FF8DD-27B7-4B45-AC5F-B1BD989A24EB}" presName="compNode" presStyleCnt="0"/>
      <dgm:spPr/>
    </dgm:pt>
    <dgm:pt modelId="{19B9E557-210C-420D-8130-A5CF6ED430CC}" type="pres">
      <dgm:prSet presAssocID="{8F2FF8DD-27B7-4B45-AC5F-B1BD989A24E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4AF95E7E-81AE-4D34-A34D-6E410F1B462E}" type="pres">
      <dgm:prSet presAssocID="{8F2FF8DD-27B7-4B45-AC5F-B1BD989A24EB}" presName="spaceRect" presStyleCnt="0"/>
      <dgm:spPr/>
    </dgm:pt>
    <dgm:pt modelId="{47E366A3-58AF-4248-9B8F-E1B51836CEC3}" type="pres">
      <dgm:prSet presAssocID="{8F2FF8DD-27B7-4B45-AC5F-B1BD989A24EB}" presName="textRect" presStyleLbl="revTx" presStyleIdx="3" presStyleCnt="5">
        <dgm:presLayoutVars>
          <dgm:chMax val="1"/>
          <dgm:chPref val="1"/>
        </dgm:presLayoutVars>
      </dgm:prSet>
      <dgm:spPr/>
    </dgm:pt>
    <dgm:pt modelId="{376CFED7-FC02-4C4E-A814-FF6C7360C0FF}" type="pres">
      <dgm:prSet presAssocID="{7D185BB2-0BF4-4F13-BE7F-534AB900CE77}" presName="sibTrans" presStyleCnt="0"/>
      <dgm:spPr/>
    </dgm:pt>
    <dgm:pt modelId="{7597A454-1185-495A-B907-EB4A7D1E32A6}" type="pres">
      <dgm:prSet presAssocID="{EE05D86B-81B5-42A1-872D-E946C8B400F5}" presName="compNode" presStyleCnt="0"/>
      <dgm:spPr/>
    </dgm:pt>
    <dgm:pt modelId="{A672110C-87E8-4A38-941D-C81CB6D40E91}" type="pres">
      <dgm:prSet presAssocID="{EE05D86B-81B5-42A1-872D-E946C8B400F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CEB58373-F6FE-4BF8-AF1F-B3F0343ECD29}" type="pres">
      <dgm:prSet presAssocID="{EE05D86B-81B5-42A1-872D-E946C8B400F5}" presName="spaceRect" presStyleCnt="0"/>
      <dgm:spPr/>
    </dgm:pt>
    <dgm:pt modelId="{42683249-8C8C-45ED-A5A1-300BF546A493}" type="pres">
      <dgm:prSet presAssocID="{EE05D86B-81B5-42A1-872D-E946C8B400F5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5B591403-DE99-4E37-994D-B548D54CAD27}" srcId="{DEDEA423-6B67-4174-AFDF-655388CAABDF}" destId="{26F15FEE-92C5-4115-82EB-F806B3F8937C}" srcOrd="2" destOrd="0" parTransId="{C10B5897-1155-4FB3-94FD-B5E88469EE13}" sibTransId="{7C479405-1854-4CF9-B1D7-AE8B4DA5886B}"/>
    <dgm:cxn modelId="{E2112938-F0F6-4B39-83FA-F977FDF24DA6}" type="presOf" srcId="{EE05D86B-81B5-42A1-872D-E946C8B400F5}" destId="{42683249-8C8C-45ED-A5A1-300BF546A493}" srcOrd="0" destOrd="0" presId="urn:microsoft.com/office/officeart/2018/2/layout/IconLabelList"/>
    <dgm:cxn modelId="{FDD6A43D-0B22-4346-A78F-5B49B03BC0F5}" srcId="{DEDEA423-6B67-4174-AFDF-655388CAABDF}" destId="{8F2FF8DD-27B7-4B45-AC5F-B1BD989A24EB}" srcOrd="3" destOrd="0" parTransId="{9E0139C7-041A-447D-AB68-787B165D6B8F}" sibTransId="{7D185BB2-0BF4-4F13-BE7F-534AB900CE77}"/>
    <dgm:cxn modelId="{089F8742-A0ED-43A3-A9D3-F5DDC86145DC}" type="presOf" srcId="{8F2FF8DD-27B7-4B45-AC5F-B1BD989A24EB}" destId="{47E366A3-58AF-4248-9B8F-E1B51836CEC3}" srcOrd="0" destOrd="0" presId="urn:microsoft.com/office/officeart/2018/2/layout/IconLabelList"/>
    <dgm:cxn modelId="{C2C11392-4B93-40F4-ADCA-D4667ED17905}" type="presOf" srcId="{1FCA4436-F171-4712-A64C-FBC5B8202C1A}" destId="{DD935265-490C-48B2-BD17-93A9652060FA}" srcOrd="0" destOrd="0" presId="urn:microsoft.com/office/officeart/2018/2/layout/IconLabelList"/>
    <dgm:cxn modelId="{496166AA-BE58-43A2-B1A1-74E41EF763EF}" srcId="{DEDEA423-6B67-4174-AFDF-655388CAABDF}" destId="{B5248B29-23E9-40AA-97F3-74A28C8BBE08}" srcOrd="0" destOrd="0" parTransId="{B2E0FD7D-D339-4784-8085-3E3081515437}" sibTransId="{3E80719B-2865-47C5-A136-5C166D373A3F}"/>
    <dgm:cxn modelId="{0C8D97C7-37DB-42D0-BF4F-03A57F881778}" srcId="{DEDEA423-6B67-4174-AFDF-655388CAABDF}" destId="{EE05D86B-81B5-42A1-872D-E946C8B400F5}" srcOrd="4" destOrd="0" parTransId="{C1B2AC4C-1195-4EDA-A6DD-943BD8A0DC25}" sibTransId="{06B4B12B-6735-4E9F-A922-ED2018FEB2E5}"/>
    <dgm:cxn modelId="{C3C5E1CF-A8E5-4334-A613-9312C57F1B73}" srcId="{DEDEA423-6B67-4174-AFDF-655388CAABDF}" destId="{1FCA4436-F171-4712-A64C-FBC5B8202C1A}" srcOrd="1" destOrd="0" parTransId="{CBAC458C-0854-4521-934C-20B2A2F39D59}" sibTransId="{B31F9E4D-1178-4EF5-BB3A-8383AA0B7642}"/>
    <dgm:cxn modelId="{2D1785EA-4640-4D46-9174-EFB8841674FB}" type="presOf" srcId="{B5248B29-23E9-40AA-97F3-74A28C8BBE08}" destId="{A64C41A9-7B04-4DBD-A829-5884566DAC64}" srcOrd="0" destOrd="0" presId="urn:microsoft.com/office/officeart/2018/2/layout/IconLabelList"/>
    <dgm:cxn modelId="{515F07ED-0832-40FB-82D7-4C7106D2DCB1}" type="presOf" srcId="{26F15FEE-92C5-4115-82EB-F806B3F8937C}" destId="{17137602-55B6-4B41-9D9E-928C92FAD354}" srcOrd="0" destOrd="0" presId="urn:microsoft.com/office/officeart/2018/2/layout/IconLabelList"/>
    <dgm:cxn modelId="{14FC40F3-3364-48F1-B69D-763BBAAB2E47}" type="presOf" srcId="{DEDEA423-6B67-4174-AFDF-655388CAABDF}" destId="{5C80D4BC-4A7F-4C05-BA09-3D6D69053602}" srcOrd="0" destOrd="0" presId="urn:microsoft.com/office/officeart/2018/2/layout/IconLabelList"/>
    <dgm:cxn modelId="{7D98D375-DF56-40CF-BFDA-F5CBB14D3786}" type="presParOf" srcId="{5C80D4BC-4A7F-4C05-BA09-3D6D69053602}" destId="{109779E7-AF96-47AA-8DA8-DA300BFECA39}" srcOrd="0" destOrd="0" presId="urn:microsoft.com/office/officeart/2018/2/layout/IconLabelList"/>
    <dgm:cxn modelId="{2B278959-BDFD-4D24-8804-22BD63BDAF56}" type="presParOf" srcId="{109779E7-AF96-47AA-8DA8-DA300BFECA39}" destId="{151E8ECA-4C3E-495F-85F3-255CA4F90BE8}" srcOrd="0" destOrd="0" presId="urn:microsoft.com/office/officeart/2018/2/layout/IconLabelList"/>
    <dgm:cxn modelId="{DE836623-C71D-4AAA-8AD8-29DF0A4DBB7F}" type="presParOf" srcId="{109779E7-AF96-47AA-8DA8-DA300BFECA39}" destId="{F0D83FC1-225F-4157-9EA4-43D3CB974BDB}" srcOrd="1" destOrd="0" presId="urn:microsoft.com/office/officeart/2018/2/layout/IconLabelList"/>
    <dgm:cxn modelId="{208435D3-83D6-4ED9-B604-DB7FA696F650}" type="presParOf" srcId="{109779E7-AF96-47AA-8DA8-DA300BFECA39}" destId="{A64C41A9-7B04-4DBD-A829-5884566DAC64}" srcOrd="2" destOrd="0" presId="urn:microsoft.com/office/officeart/2018/2/layout/IconLabelList"/>
    <dgm:cxn modelId="{3E8F50E8-98F3-4A39-91B6-0535FA8C0F4F}" type="presParOf" srcId="{5C80D4BC-4A7F-4C05-BA09-3D6D69053602}" destId="{D11437DF-25D0-4BE8-BDFD-A9D6E65A1B7B}" srcOrd="1" destOrd="0" presId="urn:microsoft.com/office/officeart/2018/2/layout/IconLabelList"/>
    <dgm:cxn modelId="{7082C4D0-8355-473A-85CB-EC7FB642EB8C}" type="presParOf" srcId="{5C80D4BC-4A7F-4C05-BA09-3D6D69053602}" destId="{DC64CD9E-1B75-461E-8B2A-86386B2A3078}" srcOrd="2" destOrd="0" presId="urn:microsoft.com/office/officeart/2018/2/layout/IconLabelList"/>
    <dgm:cxn modelId="{D835D39B-853F-48FB-B4DD-363D36F1C63C}" type="presParOf" srcId="{DC64CD9E-1B75-461E-8B2A-86386B2A3078}" destId="{C841DBFE-6F15-47A7-92CB-7229235E30D6}" srcOrd="0" destOrd="0" presId="urn:microsoft.com/office/officeart/2018/2/layout/IconLabelList"/>
    <dgm:cxn modelId="{2F1100DD-B0D1-4ED2-BF49-2AE4EEF178B7}" type="presParOf" srcId="{DC64CD9E-1B75-461E-8B2A-86386B2A3078}" destId="{B089488C-8643-4370-8442-DA7B504F816E}" srcOrd="1" destOrd="0" presId="urn:microsoft.com/office/officeart/2018/2/layout/IconLabelList"/>
    <dgm:cxn modelId="{D6B66583-0236-4F13-B677-8418D571DCE0}" type="presParOf" srcId="{DC64CD9E-1B75-461E-8B2A-86386B2A3078}" destId="{DD935265-490C-48B2-BD17-93A9652060FA}" srcOrd="2" destOrd="0" presId="urn:microsoft.com/office/officeart/2018/2/layout/IconLabelList"/>
    <dgm:cxn modelId="{8F99A71F-988E-4D6E-8480-3DF1F7422637}" type="presParOf" srcId="{5C80D4BC-4A7F-4C05-BA09-3D6D69053602}" destId="{F44491D6-C240-4451-B958-7E6B29F79718}" srcOrd="3" destOrd="0" presId="urn:microsoft.com/office/officeart/2018/2/layout/IconLabelList"/>
    <dgm:cxn modelId="{2169768B-B67E-48A5-AF10-8C8889DDA4E5}" type="presParOf" srcId="{5C80D4BC-4A7F-4C05-BA09-3D6D69053602}" destId="{AB0D23D8-C092-423F-AD67-33CC470195FA}" srcOrd="4" destOrd="0" presId="urn:microsoft.com/office/officeart/2018/2/layout/IconLabelList"/>
    <dgm:cxn modelId="{8198CEDD-AFF4-4F59-A28C-54E46E019438}" type="presParOf" srcId="{AB0D23D8-C092-423F-AD67-33CC470195FA}" destId="{054951A3-BC52-49B0-8900-4D62B86E03B5}" srcOrd="0" destOrd="0" presId="urn:microsoft.com/office/officeart/2018/2/layout/IconLabelList"/>
    <dgm:cxn modelId="{99860D9F-7EBD-47BC-BFE3-912D7DF4CD3F}" type="presParOf" srcId="{AB0D23D8-C092-423F-AD67-33CC470195FA}" destId="{23A5C315-3731-4EA0-858E-F01BDFA3DD0D}" srcOrd="1" destOrd="0" presId="urn:microsoft.com/office/officeart/2018/2/layout/IconLabelList"/>
    <dgm:cxn modelId="{E628FFF1-0F12-42FC-BE6B-C41960EA995D}" type="presParOf" srcId="{AB0D23D8-C092-423F-AD67-33CC470195FA}" destId="{17137602-55B6-4B41-9D9E-928C92FAD354}" srcOrd="2" destOrd="0" presId="urn:microsoft.com/office/officeart/2018/2/layout/IconLabelList"/>
    <dgm:cxn modelId="{2B068BE6-EDE2-4AFB-8D57-87ACA938F8EA}" type="presParOf" srcId="{5C80D4BC-4A7F-4C05-BA09-3D6D69053602}" destId="{67CAFFF3-AF3E-4FF7-AC5D-18F8DE53572A}" srcOrd="5" destOrd="0" presId="urn:microsoft.com/office/officeart/2018/2/layout/IconLabelList"/>
    <dgm:cxn modelId="{03D9302F-E30A-4D07-8F1F-27A33510DF8F}" type="presParOf" srcId="{5C80D4BC-4A7F-4C05-BA09-3D6D69053602}" destId="{68D1EF25-76A0-408D-B2E4-38CFBA8CB7A8}" srcOrd="6" destOrd="0" presId="urn:microsoft.com/office/officeart/2018/2/layout/IconLabelList"/>
    <dgm:cxn modelId="{4D25062B-DD3B-47C1-B74E-41733ACDA0FE}" type="presParOf" srcId="{68D1EF25-76A0-408D-B2E4-38CFBA8CB7A8}" destId="{19B9E557-210C-420D-8130-A5CF6ED430CC}" srcOrd="0" destOrd="0" presId="urn:microsoft.com/office/officeart/2018/2/layout/IconLabelList"/>
    <dgm:cxn modelId="{A9ABC6B1-4833-4F45-A937-AC054A51C4D3}" type="presParOf" srcId="{68D1EF25-76A0-408D-B2E4-38CFBA8CB7A8}" destId="{4AF95E7E-81AE-4D34-A34D-6E410F1B462E}" srcOrd="1" destOrd="0" presId="urn:microsoft.com/office/officeart/2018/2/layout/IconLabelList"/>
    <dgm:cxn modelId="{DB878F5C-5BDA-435F-8D5B-4C8D9D15EB7C}" type="presParOf" srcId="{68D1EF25-76A0-408D-B2E4-38CFBA8CB7A8}" destId="{47E366A3-58AF-4248-9B8F-E1B51836CEC3}" srcOrd="2" destOrd="0" presId="urn:microsoft.com/office/officeart/2018/2/layout/IconLabelList"/>
    <dgm:cxn modelId="{97873933-9110-4B03-9098-417EFE30953A}" type="presParOf" srcId="{5C80D4BC-4A7F-4C05-BA09-3D6D69053602}" destId="{376CFED7-FC02-4C4E-A814-FF6C7360C0FF}" srcOrd="7" destOrd="0" presId="urn:microsoft.com/office/officeart/2018/2/layout/IconLabelList"/>
    <dgm:cxn modelId="{89FEFB0F-F0B1-4BA3-B9DE-AA2CD5C5AF68}" type="presParOf" srcId="{5C80D4BC-4A7F-4C05-BA09-3D6D69053602}" destId="{7597A454-1185-495A-B907-EB4A7D1E32A6}" srcOrd="8" destOrd="0" presId="urn:microsoft.com/office/officeart/2018/2/layout/IconLabelList"/>
    <dgm:cxn modelId="{B1AEA796-C02D-4D8A-860A-FAAECB5E999D}" type="presParOf" srcId="{7597A454-1185-495A-B907-EB4A7D1E32A6}" destId="{A672110C-87E8-4A38-941D-C81CB6D40E91}" srcOrd="0" destOrd="0" presId="urn:microsoft.com/office/officeart/2018/2/layout/IconLabelList"/>
    <dgm:cxn modelId="{497C3DE9-577F-46C6-8A40-F74A8825845B}" type="presParOf" srcId="{7597A454-1185-495A-B907-EB4A7D1E32A6}" destId="{CEB58373-F6FE-4BF8-AF1F-B3F0343ECD29}" srcOrd="1" destOrd="0" presId="urn:microsoft.com/office/officeart/2018/2/layout/IconLabelList"/>
    <dgm:cxn modelId="{6751121A-C90D-46F4-8926-00C1073C90EF}" type="presParOf" srcId="{7597A454-1185-495A-B907-EB4A7D1E32A6}" destId="{42683249-8C8C-45ED-A5A1-300BF546A49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19084A-0A7A-4A87-B554-7687C089E9E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F41D672-60AC-4679-9F43-48BB064E34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promote seamless adoption</a:t>
          </a:r>
        </a:p>
      </dgm:t>
    </dgm:pt>
    <dgm:pt modelId="{2E834A0D-0275-452A-8015-3B1579F2ADF5}" type="parTrans" cxnId="{90981B47-56E1-42FC-BEEA-3A1041E18C55}">
      <dgm:prSet/>
      <dgm:spPr/>
      <dgm:t>
        <a:bodyPr/>
        <a:lstStyle/>
        <a:p>
          <a:endParaRPr lang="en-US"/>
        </a:p>
      </dgm:t>
    </dgm:pt>
    <dgm:pt modelId="{5DD0F023-BCD9-4B33-BA84-677E57FC48FA}" type="sibTrans" cxnId="{90981B47-56E1-42FC-BEEA-3A1041E18C5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9552DAC-9510-4F9F-9664-70A7207D6C5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ensure wider access to digital infrastructure</a:t>
          </a:r>
        </a:p>
      </dgm:t>
    </dgm:pt>
    <dgm:pt modelId="{D23FEA5C-F979-482F-9C42-552A52517C95}" type="parTrans" cxnId="{A2EDD1D6-AE08-4335-B72E-009C81EB8E08}">
      <dgm:prSet/>
      <dgm:spPr/>
      <dgm:t>
        <a:bodyPr/>
        <a:lstStyle/>
        <a:p>
          <a:endParaRPr lang="en-US"/>
        </a:p>
      </dgm:t>
    </dgm:pt>
    <dgm:pt modelId="{22266648-AA11-4836-AECA-E87A07894B0E}" type="sibTrans" cxnId="{A2EDD1D6-AE08-4335-B72E-009C81EB8E0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B47A182-22F0-4A3F-B459-4294B7DB1F6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promote digital skills development</a:t>
          </a:r>
        </a:p>
      </dgm:t>
    </dgm:pt>
    <dgm:pt modelId="{03B8B8B2-3F2E-4219-8D9C-0456E09FDCF8}" type="parTrans" cxnId="{C9D8D41C-B1EE-4ABC-8F6E-FEDED725BA81}">
      <dgm:prSet/>
      <dgm:spPr/>
      <dgm:t>
        <a:bodyPr/>
        <a:lstStyle/>
        <a:p>
          <a:endParaRPr lang="en-US"/>
        </a:p>
      </dgm:t>
    </dgm:pt>
    <dgm:pt modelId="{F99413FA-D94C-406A-978D-D58FB480276F}" type="sibTrans" cxnId="{C9D8D41C-B1EE-4ABC-8F6E-FEDED725BA8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FD7A763-D1E7-4F12-A8DA-7F1B7024348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Feedback on the ICT Policy Framework for HLIs</a:t>
          </a:r>
        </a:p>
      </dgm:t>
    </dgm:pt>
    <dgm:pt modelId="{8BAFE011-BE32-4FE5-AD02-92009069A548}" type="parTrans" cxnId="{363E7146-A8EB-42FB-A865-7B32B264A27B}">
      <dgm:prSet/>
      <dgm:spPr/>
      <dgm:t>
        <a:bodyPr/>
        <a:lstStyle/>
        <a:p>
          <a:endParaRPr lang="en-US"/>
        </a:p>
      </dgm:t>
    </dgm:pt>
    <dgm:pt modelId="{CEC9B96F-1515-4E66-9DAF-19990C299096}" type="sibTrans" cxnId="{363E7146-A8EB-42FB-A865-7B32B264A27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530B7CA-9C43-4F91-9BDA-036A39FD2E7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have an ICT benchmarking tool</a:t>
          </a:r>
        </a:p>
      </dgm:t>
    </dgm:pt>
    <dgm:pt modelId="{B6264ECD-5A86-411C-A7A8-49783F2AA215}" type="parTrans" cxnId="{BC38A007-4BE7-4FF3-AD9D-B7DA6FB08ED9}">
      <dgm:prSet/>
      <dgm:spPr/>
      <dgm:t>
        <a:bodyPr/>
        <a:lstStyle/>
        <a:p>
          <a:endParaRPr lang="en-US"/>
        </a:p>
      </dgm:t>
    </dgm:pt>
    <dgm:pt modelId="{1C1DA93D-17F2-43D5-B210-CC3CE06E4293}" type="sibTrans" cxnId="{BC38A007-4BE7-4FF3-AD9D-B7DA6FB08ED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1B76B7D-F6DA-4233-A8C0-CC431A58EAD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enhance collaboration and partnerships</a:t>
          </a:r>
        </a:p>
      </dgm:t>
    </dgm:pt>
    <dgm:pt modelId="{60E64469-39F2-4118-9216-CAB00554F700}" type="parTrans" cxnId="{7F97AF8C-5216-4E4B-85E5-5B0BFE294877}">
      <dgm:prSet/>
      <dgm:spPr/>
      <dgm:t>
        <a:bodyPr/>
        <a:lstStyle/>
        <a:p>
          <a:endParaRPr lang="en-US"/>
        </a:p>
      </dgm:t>
    </dgm:pt>
    <dgm:pt modelId="{67034BE4-CB24-499B-8377-D8D66E903F46}" type="sibTrans" cxnId="{7F97AF8C-5216-4E4B-85E5-5B0BFE29487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711BFB0-DE91-4D48-9185-298CE09915D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To facilitate cooperation for skills transfer, experiences’ sharing and best practice</a:t>
          </a:r>
        </a:p>
      </dgm:t>
    </dgm:pt>
    <dgm:pt modelId="{1ABB33B2-140A-4A18-8338-F0AC390C10C4}" type="parTrans" cxnId="{CC255AE7-6C7E-4945-9A7D-29BAB6987F3E}">
      <dgm:prSet/>
      <dgm:spPr/>
      <dgm:t>
        <a:bodyPr/>
        <a:lstStyle/>
        <a:p>
          <a:endParaRPr lang="en-US"/>
        </a:p>
      </dgm:t>
    </dgm:pt>
    <dgm:pt modelId="{31F617C8-0D90-4B48-B681-C2D502EAE473}" type="sibTrans" cxnId="{CC255AE7-6C7E-4945-9A7D-29BAB6987F3E}">
      <dgm:prSet/>
      <dgm:spPr/>
      <dgm:t>
        <a:bodyPr/>
        <a:lstStyle/>
        <a:p>
          <a:endParaRPr lang="en-US"/>
        </a:p>
      </dgm:t>
    </dgm:pt>
    <dgm:pt modelId="{DA201AC0-E4AA-47EC-9E49-3B1D2C77520E}" type="pres">
      <dgm:prSet presAssocID="{BD19084A-0A7A-4A87-B554-7687C089E9E9}" presName="root" presStyleCnt="0">
        <dgm:presLayoutVars>
          <dgm:dir/>
          <dgm:resizeHandles val="exact"/>
        </dgm:presLayoutVars>
      </dgm:prSet>
      <dgm:spPr/>
    </dgm:pt>
    <dgm:pt modelId="{83F449AD-119E-4DC4-8798-4146649540E9}" type="pres">
      <dgm:prSet presAssocID="{BD19084A-0A7A-4A87-B554-7687C089E9E9}" presName="container" presStyleCnt="0">
        <dgm:presLayoutVars>
          <dgm:dir/>
          <dgm:resizeHandles val="exact"/>
        </dgm:presLayoutVars>
      </dgm:prSet>
      <dgm:spPr/>
    </dgm:pt>
    <dgm:pt modelId="{787F8267-D5A7-4A8A-BDE4-04CD7A6BA0C7}" type="pres">
      <dgm:prSet presAssocID="{DF41D672-60AC-4679-9F43-48BB064E34A8}" presName="compNode" presStyleCnt="0"/>
      <dgm:spPr/>
    </dgm:pt>
    <dgm:pt modelId="{D502AFE9-0B73-45FE-A2A1-45D06A425BBE}" type="pres">
      <dgm:prSet presAssocID="{DF41D672-60AC-4679-9F43-48BB064E34A8}" presName="iconBgRect" presStyleLbl="bgShp" presStyleIdx="0" presStyleCnt="7"/>
      <dgm:spPr/>
    </dgm:pt>
    <dgm:pt modelId="{1AF586F2-DD42-4F45-9B4E-B860C874E4AC}" type="pres">
      <dgm:prSet presAssocID="{DF41D672-60AC-4679-9F43-48BB064E34A8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3A7D88A-8E1B-429C-861F-4970DB99475C}" type="pres">
      <dgm:prSet presAssocID="{DF41D672-60AC-4679-9F43-48BB064E34A8}" presName="spaceRect" presStyleCnt="0"/>
      <dgm:spPr/>
    </dgm:pt>
    <dgm:pt modelId="{542BE12D-538D-4AE8-8EBF-25475B38D266}" type="pres">
      <dgm:prSet presAssocID="{DF41D672-60AC-4679-9F43-48BB064E34A8}" presName="textRect" presStyleLbl="revTx" presStyleIdx="0" presStyleCnt="7">
        <dgm:presLayoutVars>
          <dgm:chMax val="1"/>
          <dgm:chPref val="1"/>
        </dgm:presLayoutVars>
      </dgm:prSet>
      <dgm:spPr/>
    </dgm:pt>
    <dgm:pt modelId="{8739082F-8711-4972-8FA8-4878FC1D0D63}" type="pres">
      <dgm:prSet presAssocID="{5DD0F023-BCD9-4B33-BA84-677E57FC48FA}" presName="sibTrans" presStyleLbl="sibTrans2D1" presStyleIdx="0" presStyleCnt="0"/>
      <dgm:spPr/>
    </dgm:pt>
    <dgm:pt modelId="{7ACD89CB-17D6-4265-AAF5-C64980FC481F}" type="pres">
      <dgm:prSet presAssocID="{D9552DAC-9510-4F9F-9664-70A7207D6C50}" presName="compNode" presStyleCnt="0"/>
      <dgm:spPr/>
    </dgm:pt>
    <dgm:pt modelId="{816FB957-A565-4D01-8925-AB2E7717DCD7}" type="pres">
      <dgm:prSet presAssocID="{D9552DAC-9510-4F9F-9664-70A7207D6C50}" presName="iconBgRect" presStyleLbl="bgShp" presStyleIdx="1" presStyleCnt="7"/>
      <dgm:spPr/>
    </dgm:pt>
    <dgm:pt modelId="{F815A568-BC3B-425A-835E-C52CBC3FE0DA}" type="pres">
      <dgm:prSet presAssocID="{D9552DAC-9510-4F9F-9664-70A7207D6C5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305C05E2-944F-4527-B8B3-CA70CC71B48E}" type="pres">
      <dgm:prSet presAssocID="{D9552DAC-9510-4F9F-9664-70A7207D6C50}" presName="spaceRect" presStyleCnt="0"/>
      <dgm:spPr/>
    </dgm:pt>
    <dgm:pt modelId="{03A7F88D-7570-49E8-A07A-CA57DB24BCEE}" type="pres">
      <dgm:prSet presAssocID="{D9552DAC-9510-4F9F-9664-70A7207D6C50}" presName="textRect" presStyleLbl="revTx" presStyleIdx="1" presStyleCnt="7">
        <dgm:presLayoutVars>
          <dgm:chMax val="1"/>
          <dgm:chPref val="1"/>
        </dgm:presLayoutVars>
      </dgm:prSet>
      <dgm:spPr/>
    </dgm:pt>
    <dgm:pt modelId="{39AE35A0-14BE-435B-A208-1F15A472BA3B}" type="pres">
      <dgm:prSet presAssocID="{22266648-AA11-4836-AECA-E87A07894B0E}" presName="sibTrans" presStyleLbl="sibTrans2D1" presStyleIdx="0" presStyleCnt="0"/>
      <dgm:spPr/>
    </dgm:pt>
    <dgm:pt modelId="{1A0BE48E-A846-42FF-82B6-4056DF35170F}" type="pres">
      <dgm:prSet presAssocID="{5B47A182-22F0-4A3F-B459-4294B7DB1F6F}" presName="compNode" presStyleCnt="0"/>
      <dgm:spPr/>
    </dgm:pt>
    <dgm:pt modelId="{A1645080-15A1-4F90-A846-88473E59FF35}" type="pres">
      <dgm:prSet presAssocID="{5B47A182-22F0-4A3F-B459-4294B7DB1F6F}" presName="iconBgRect" presStyleLbl="bgShp" presStyleIdx="2" presStyleCnt="7"/>
      <dgm:spPr/>
    </dgm:pt>
    <dgm:pt modelId="{57D623FE-EC81-445C-AC2A-575DB28AA3C6}" type="pres">
      <dgm:prSet presAssocID="{5B47A182-22F0-4A3F-B459-4294B7DB1F6F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08EAD22B-4BD2-470F-B7A5-F550CEFDF8F4}" type="pres">
      <dgm:prSet presAssocID="{5B47A182-22F0-4A3F-B459-4294B7DB1F6F}" presName="spaceRect" presStyleCnt="0"/>
      <dgm:spPr/>
    </dgm:pt>
    <dgm:pt modelId="{6863F92D-7D35-4E50-B681-87B87E7CC3F8}" type="pres">
      <dgm:prSet presAssocID="{5B47A182-22F0-4A3F-B459-4294B7DB1F6F}" presName="textRect" presStyleLbl="revTx" presStyleIdx="2" presStyleCnt="7">
        <dgm:presLayoutVars>
          <dgm:chMax val="1"/>
          <dgm:chPref val="1"/>
        </dgm:presLayoutVars>
      </dgm:prSet>
      <dgm:spPr/>
    </dgm:pt>
    <dgm:pt modelId="{CAF5E693-32D7-4E24-86A7-2EFDD663D4C9}" type="pres">
      <dgm:prSet presAssocID="{F99413FA-D94C-406A-978D-D58FB480276F}" presName="sibTrans" presStyleLbl="sibTrans2D1" presStyleIdx="0" presStyleCnt="0"/>
      <dgm:spPr/>
    </dgm:pt>
    <dgm:pt modelId="{6C1C6263-0741-4204-9F77-19419DD260AF}" type="pres">
      <dgm:prSet presAssocID="{5FD7A763-D1E7-4F12-A8DA-7F1B7024348A}" presName="compNode" presStyleCnt="0"/>
      <dgm:spPr/>
    </dgm:pt>
    <dgm:pt modelId="{86624631-5F07-433D-B2B4-6C8D582B5577}" type="pres">
      <dgm:prSet presAssocID="{5FD7A763-D1E7-4F12-A8DA-7F1B7024348A}" presName="iconBgRect" presStyleLbl="bgShp" presStyleIdx="3" presStyleCnt="7"/>
      <dgm:spPr/>
    </dgm:pt>
    <dgm:pt modelId="{B196BD5D-A983-4569-AFA1-38AFA051BE5B}" type="pres">
      <dgm:prSet presAssocID="{5FD7A763-D1E7-4F12-A8DA-7F1B7024348A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F3DCE330-1958-4CCE-AF7D-71B5EAD04829}" type="pres">
      <dgm:prSet presAssocID="{5FD7A763-D1E7-4F12-A8DA-7F1B7024348A}" presName="spaceRect" presStyleCnt="0"/>
      <dgm:spPr/>
    </dgm:pt>
    <dgm:pt modelId="{2DDE37AE-9958-453B-B500-CA7C8AF1C0E0}" type="pres">
      <dgm:prSet presAssocID="{5FD7A763-D1E7-4F12-A8DA-7F1B7024348A}" presName="textRect" presStyleLbl="revTx" presStyleIdx="3" presStyleCnt="7">
        <dgm:presLayoutVars>
          <dgm:chMax val="1"/>
          <dgm:chPref val="1"/>
        </dgm:presLayoutVars>
      </dgm:prSet>
      <dgm:spPr/>
    </dgm:pt>
    <dgm:pt modelId="{EBECB71E-E49C-4A57-908E-D6B549A6308A}" type="pres">
      <dgm:prSet presAssocID="{CEC9B96F-1515-4E66-9DAF-19990C299096}" presName="sibTrans" presStyleLbl="sibTrans2D1" presStyleIdx="0" presStyleCnt="0"/>
      <dgm:spPr/>
    </dgm:pt>
    <dgm:pt modelId="{4B3709AC-7A67-4E44-ADFC-DB6CC588968D}" type="pres">
      <dgm:prSet presAssocID="{A530B7CA-9C43-4F91-9BDA-036A39FD2E7A}" presName="compNode" presStyleCnt="0"/>
      <dgm:spPr/>
    </dgm:pt>
    <dgm:pt modelId="{F3ACE616-7C8C-462D-BA31-DC4875486EBF}" type="pres">
      <dgm:prSet presAssocID="{A530B7CA-9C43-4F91-9BDA-036A39FD2E7A}" presName="iconBgRect" presStyleLbl="bgShp" presStyleIdx="4" presStyleCnt="7"/>
      <dgm:spPr/>
    </dgm:pt>
    <dgm:pt modelId="{12E3EA45-F9BB-42CC-849C-C73383179DD1}" type="pres">
      <dgm:prSet presAssocID="{A530B7CA-9C43-4F91-9BDA-036A39FD2E7A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B37F181-27E1-45CF-9C98-308E7C750E2A}" type="pres">
      <dgm:prSet presAssocID="{A530B7CA-9C43-4F91-9BDA-036A39FD2E7A}" presName="spaceRect" presStyleCnt="0"/>
      <dgm:spPr/>
    </dgm:pt>
    <dgm:pt modelId="{EBEAB8BF-A35E-4870-926B-4CADE45A253A}" type="pres">
      <dgm:prSet presAssocID="{A530B7CA-9C43-4F91-9BDA-036A39FD2E7A}" presName="textRect" presStyleLbl="revTx" presStyleIdx="4" presStyleCnt="7">
        <dgm:presLayoutVars>
          <dgm:chMax val="1"/>
          <dgm:chPref val="1"/>
        </dgm:presLayoutVars>
      </dgm:prSet>
      <dgm:spPr/>
    </dgm:pt>
    <dgm:pt modelId="{FDBD113E-FB33-4FD1-967E-B8F1980E26E9}" type="pres">
      <dgm:prSet presAssocID="{1C1DA93D-17F2-43D5-B210-CC3CE06E4293}" presName="sibTrans" presStyleLbl="sibTrans2D1" presStyleIdx="0" presStyleCnt="0"/>
      <dgm:spPr/>
    </dgm:pt>
    <dgm:pt modelId="{4CA490D4-9184-4352-A2BC-89A7BBAEB4DF}" type="pres">
      <dgm:prSet presAssocID="{71B76B7D-F6DA-4233-A8C0-CC431A58EAD4}" presName="compNode" presStyleCnt="0"/>
      <dgm:spPr/>
    </dgm:pt>
    <dgm:pt modelId="{B54029A7-20F2-4FAC-91B8-20D69B6CF249}" type="pres">
      <dgm:prSet presAssocID="{71B76B7D-F6DA-4233-A8C0-CC431A58EAD4}" presName="iconBgRect" presStyleLbl="bgShp" presStyleIdx="5" presStyleCnt="7"/>
      <dgm:spPr/>
    </dgm:pt>
    <dgm:pt modelId="{3D416696-B313-44EF-AFEF-D62D4D7F94F0}" type="pres">
      <dgm:prSet presAssocID="{71B76B7D-F6DA-4233-A8C0-CC431A58EAD4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F1C5B495-81FA-47D8-914F-511A7C5E23A9}" type="pres">
      <dgm:prSet presAssocID="{71B76B7D-F6DA-4233-A8C0-CC431A58EAD4}" presName="spaceRect" presStyleCnt="0"/>
      <dgm:spPr/>
    </dgm:pt>
    <dgm:pt modelId="{FB52D154-4B0B-4CB3-A0B9-2330B61F3CE7}" type="pres">
      <dgm:prSet presAssocID="{71B76B7D-F6DA-4233-A8C0-CC431A58EAD4}" presName="textRect" presStyleLbl="revTx" presStyleIdx="5" presStyleCnt="7">
        <dgm:presLayoutVars>
          <dgm:chMax val="1"/>
          <dgm:chPref val="1"/>
        </dgm:presLayoutVars>
      </dgm:prSet>
      <dgm:spPr/>
    </dgm:pt>
    <dgm:pt modelId="{3E532AB9-3269-4CFD-83F9-34E4A2262205}" type="pres">
      <dgm:prSet presAssocID="{67034BE4-CB24-499B-8377-D8D66E903F46}" presName="sibTrans" presStyleLbl="sibTrans2D1" presStyleIdx="0" presStyleCnt="0"/>
      <dgm:spPr/>
    </dgm:pt>
    <dgm:pt modelId="{320DB216-5846-4838-BA67-FE1A05229D8A}" type="pres">
      <dgm:prSet presAssocID="{B711BFB0-DE91-4D48-9185-298CE09915D2}" presName="compNode" presStyleCnt="0"/>
      <dgm:spPr/>
    </dgm:pt>
    <dgm:pt modelId="{B2A9020C-7076-4A78-AFDC-1347520D6537}" type="pres">
      <dgm:prSet presAssocID="{B711BFB0-DE91-4D48-9185-298CE09915D2}" presName="iconBgRect" presStyleLbl="bgShp" presStyleIdx="6" presStyleCnt="7"/>
      <dgm:spPr/>
    </dgm:pt>
    <dgm:pt modelId="{A548FC7E-DF9A-48AC-9216-DC619FD9E5F9}" type="pres">
      <dgm:prSet presAssocID="{B711BFB0-DE91-4D48-9185-298CE09915D2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are With Person"/>
        </a:ext>
      </dgm:extLst>
    </dgm:pt>
    <dgm:pt modelId="{632AC963-1F84-44FE-8A8C-5DD1B823585E}" type="pres">
      <dgm:prSet presAssocID="{B711BFB0-DE91-4D48-9185-298CE09915D2}" presName="spaceRect" presStyleCnt="0"/>
      <dgm:spPr/>
    </dgm:pt>
    <dgm:pt modelId="{25CA1985-0213-4178-BFBC-6D2297710527}" type="pres">
      <dgm:prSet presAssocID="{B711BFB0-DE91-4D48-9185-298CE09915D2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BC38A007-4BE7-4FF3-AD9D-B7DA6FB08ED9}" srcId="{BD19084A-0A7A-4A87-B554-7687C089E9E9}" destId="{A530B7CA-9C43-4F91-9BDA-036A39FD2E7A}" srcOrd="4" destOrd="0" parTransId="{B6264ECD-5A86-411C-A7A8-49783F2AA215}" sibTransId="{1C1DA93D-17F2-43D5-B210-CC3CE06E4293}"/>
    <dgm:cxn modelId="{AFA9E408-001E-4A62-98C1-AA407B7278B1}" type="presOf" srcId="{5DD0F023-BCD9-4B33-BA84-677E57FC48FA}" destId="{8739082F-8711-4972-8FA8-4878FC1D0D63}" srcOrd="0" destOrd="0" presId="urn:microsoft.com/office/officeart/2018/2/layout/IconCircleList"/>
    <dgm:cxn modelId="{F70C3B0C-19FC-4906-820C-DD611F8118FC}" type="presOf" srcId="{67034BE4-CB24-499B-8377-D8D66E903F46}" destId="{3E532AB9-3269-4CFD-83F9-34E4A2262205}" srcOrd="0" destOrd="0" presId="urn:microsoft.com/office/officeart/2018/2/layout/IconCircleList"/>
    <dgm:cxn modelId="{C9D8D41C-B1EE-4ABC-8F6E-FEDED725BA81}" srcId="{BD19084A-0A7A-4A87-B554-7687C089E9E9}" destId="{5B47A182-22F0-4A3F-B459-4294B7DB1F6F}" srcOrd="2" destOrd="0" parTransId="{03B8B8B2-3F2E-4219-8D9C-0456E09FDCF8}" sibTransId="{F99413FA-D94C-406A-978D-D58FB480276F}"/>
    <dgm:cxn modelId="{9ADCEC1C-C06B-4484-A669-6FEB4353CC27}" type="presOf" srcId="{71B76B7D-F6DA-4233-A8C0-CC431A58EAD4}" destId="{FB52D154-4B0B-4CB3-A0B9-2330B61F3CE7}" srcOrd="0" destOrd="0" presId="urn:microsoft.com/office/officeart/2018/2/layout/IconCircleList"/>
    <dgm:cxn modelId="{5906F638-137E-491C-854B-E4A84B5C27D7}" type="presOf" srcId="{B711BFB0-DE91-4D48-9185-298CE09915D2}" destId="{25CA1985-0213-4178-BFBC-6D2297710527}" srcOrd="0" destOrd="0" presId="urn:microsoft.com/office/officeart/2018/2/layout/IconCircleList"/>
    <dgm:cxn modelId="{0F6CC93F-583C-437A-B5DC-D2417B7D2911}" type="presOf" srcId="{5FD7A763-D1E7-4F12-A8DA-7F1B7024348A}" destId="{2DDE37AE-9958-453B-B500-CA7C8AF1C0E0}" srcOrd="0" destOrd="0" presId="urn:microsoft.com/office/officeart/2018/2/layout/IconCircleList"/>
    <dgm:cxn modelId="{8381CA5D-3209-4CF6-8ABD-381C37FF750F}" type="presOf" srcId="{BD19084A-0A7A-4A87-B554-7687C089E9E9}" destId="{DA201AC0-E4AA-47EC-9E49-3B1D2C77520E}" srcOrd="0" destOrd="0" presId="urn:microsoft.com/office/officeart/2018/2/layout/IconCircleList"/>
    <dgm:cxn modelId="{363E7146-A8EB-42FB-A865-7B32B264A27B}" srcId="{BD19084A-0A7A-4A87-B554-7687C089E9E9}" destId="{5FD7A763-D1E7-4F12-A8DA-7F1B7024348A}" srcOrd="3" destOrd="0" parTransId="{8BAFE011-BE32-4FE5-AD02-92009069A548}" sibTransId="{CEC9B96F-1515-4E66-9DAF-19990C299096}"/>
    <dgm:cxn modelId="{90981B47-56E1-42FC-BEEA-3A1041E18C55}" srcId="{BD19084A-0A7A-4A87-B554-7687C089E9E9}" destId="{DF41D672-60AC-4679-9F43-48BB064E34A8}" srcOrd="0" destOrd="0" parTransId="{2E834A0D-0275-452A-8015-3B1579F2ADF5}" sibTransId="{5DD0F023-BCD9-4B33-BA84-677E57FC48FA}"/>
    <dgm:cxn modelId="{050F3F54-3134-4196-8B42-6041C591D65E}" type="presOf" srcId="{22266648-AA11-4836-AECA-E87A07894B0E}" destId="{39AE35A0-14BE-435B-A208-1F15A472BA3B}" srcOrd="0" destOrd="0" presId="urn:microsoft.com/office/officeart/2018/2/layout/IconCircleList"/>
    <dgm:cxn modelId="{A7781876-9809-4633-AC1C-B5E3C8E105EB}" type="presOf" srcId="{CEC9B96F-1515-4E66-9DAF-19990C299096}" destId="{EBECB71E-E49C-4A57-908E-D6B549A6308A}" srcOrd="0" destOrd="0" presId="urn:microsoft.com/office/officeart/2018/2/layout/IconCircleList"/>
    <dgm:cxn modelId="{5E06B387-6523-4B76-A13C-588DFF584124}" type="presOf" srcId="{5B47A182-22F0-4A3F-B459-4294B7DB1F6F}" destId="{6863F92D-7D35-4E50-B681-87B87E7CC3F8}" srcOrd="0" destOrd="0" presId="urn:microsoft.com/office/officeart/2018/2/layout/IconCircleList"/>
    <dgm:cxn modelId="{7F97AF8C-5216-4E4B-85E5-5B0BFE294877}" srcId="{BD19084A-0A7A-4A87-B554-7687C089E9E9}" destId="{71B76B7D-F6DA-4233-A8C0-CC431A58EAD4}" srcOrd="5" destOrd="0" parTransId="{60E64469-39F2-4118-9216-CAB00554F700}" sibTransId="{67034BE4-CB24-499B-8377-D8D66E903F46}"/>
    <dgm:cxn modelId="{4FDB5499-5619-4E82-BF02-101380F117F4}" type="presOf" srcId="{A530B7CA-9C43-4F91-9BDA-036A39FD2E7A}" destId="{EBEAB8BF-A35E-4870-926B-4CADE45A253A}" srcOrd="0" destOrd="0" presId="urn:microsoft.com/office/officeart/2018/2/layout/IconCircleList"/>
    <dgm:cxn modelId="{E1ADBDA4-CA82-4C6A-9D2F-1B87B2FFE039}" type="presOf" srcId="{D9552DAC-9510-4F9F-9664-70A7207D6C50}" destId="{03A7F88D-7570-49E8-A07A-CA57DB24BCEE}" srcOrd="0" destOrd="0" presId="urn:microsoft.com/office/officeart/2018/2/layout/IconCircleList"/>
    <dgm:cxn modelId="{E6F0F4A5-D4E3-46A6-AEE0-AA750DE7B1B3}" type="presOf" srcId="{1C1DA93D-17F2-43D5-B210-CC3CE06E4293}" destId="{FDBD113E-FB33-4FD1-967E-B8F1980E26E9}" srcOrd="0" destOrd="0" presId="urn:microsoft.com/office/officeart/2018/2/layout/IconCircleList"/>
    <dgm:cxn modelId="{502B67AC-F9B3-4C29-A694-969030162E27}" type="presOf" srcId="{F99413FA-D94C-406A-978D-D58FB480276F}" destId="{CAF5E693-32D7-4E24-86A7-2EFDD663D4C9}" srcOrd="0" destOrd="0" presId="urn:microsoft.com/office/officeart/2018/2/layout/IconCircleList"/>
    <dgm:cxn modelId="{411425BE-A14D-48C1-B76E-9B605EB89DED}" type="presOf" srcId="{DF41D672-60AC-4679-9F43-48BB064E34A8}" destId="{542BE12D-538D-4AE8-8EBF-25475B38D266}" srcOrd="0" destOrd="0" presId="urn:microsoft.com/office/officeart/2018/2/layout/IconCircleList"/>
    <dgm:cxn modelId="{A2EDD1D6-AE08-4335-B72E-009C81EB8E08}" srcId="{BD19084A-0A7A-4A87-B554-7687C089E9E9}" destId="{D9552DAC-9510-4F9F-9664-70A7207D6C50}" srcOrd="1" destOrd="0" parTransId="{D23FEA5C-F979-482F-9C42-552A52517C95}" sibTransId="{22266648-AA11-4836-AECA-E87A07894B0E}"/>
    <dgm:cxn modelId="{CC255AE7-6C7E-4945-9A7D-29BAB6987F3E}" srcId="{BD19084A-0A7A-4A87-B554-7687C089E9E9}" destId="{B711BFB0-DE91-4D48-9185-298CE09915D2}" srcOrd="6" destOrd="0" parTransId="{1ABB33B2-140A-4A18-8338-F0AC390C10C4}" sibTransId="{31F617C8-0D90-4B48-B681-C2D502EAE473}"/>
    <dgm:cxn modelId="{885A5A02-D734-4309-AD13-BF09308EED6D}" type="presParOf" srcId="{DA201AC0-E4AA-47EC-9E49-3B1D2C77520E}" destId="{83F449AD-119E-4DC4-8798-4146649540E9}" srcOrd="0" destOrd="0" presId="urn:microsoft.com/office/officeart/2018/2/layout/IconCircleList"/>
    <dgm:cxn modelId="{6E5E9246-9639-44CD-9847-D6845348700D}" type="presParOf" srcId="{83F449AD-119E-4DC4-8798-4146649540E9}" destId="{787F8267-D5A7-4A8A-BDE4-04CD7A6BA0C7}" srcOrd="0" destOrd="0" presId="urn:microsoft.com/office/officeart/2018/2/layout/IconCircleList"/>
    <dgm:cxn modelId="{F9A27B32-6FD2-48F0-800B-4BB6BB7FC70A}" type="presParOf" srcId="{787F8267-D5A7-4A8A-BDE4-04CD7A6BA0C7}" destId="{D502AFE9-0B73-45FE-A2A1-45D06A425BBE}" srcOrd="0" destOrd="0" presId="urn:microsoft.com/office/officeart/2018/2/layout/IconCircleList"/>
    <dgm:cxn modelId="{1E176358-A1DA-4304-BE02-6C623AB25FDE}" type="presParOf" srcId="{787F8267-D5A7-4A8A-BDE4-04CD7A6BA0C7}" destId="{1AF586F2-DD42-4F45-9B4E-B860C874E4AC}" srcOrd="1" destOrd="0" presId="urn:microsoft.com/office/officeart/2018/2/layout/IconCircleList"/>
    <dgm:cxn modelId="{CA41DCFA-15AA-4264-A16D-DD7FD92154BF}" type="presParOf" srcId="{787F8267-D5A7-4A8A-BDE4-04CD7A6BA0C7}" destId="{C3A7D88A-8E1B-429C-861F-4970DB99475C}" srcOrd="2" destOrd="0" presId="urn:microsoft.com/office/officeart/2018/2/layout/IconCircleList"/>
    <dgm:cxn modelId="{B33E86B5-7F0E-4556-8A54-B9C50742309F}" type="presParOf" srcId="{787F8267-D5A7-4A8A-BDE4-04CD7A6BA0C7}" destId="{542BE12D-538D-4AE8-8EBF-25475B38D266}" srcOrd="3" destOrd="0" presId="urn:microsoft.com/office/officeart/2018/2/layout/IconCircleList"/>
    <dgm:cxn modelId="{B3515A13-E167-4596-AA13-0D44F2865FCC}" type="presParOf" srcId="{83F449AD-119E-4DC4-8798-4146649540E9}" destId="{8739082F-8711-4972-8FA8-4878FC1D0D63}" srcOrd="1" destOrd="0" presId="urn:microsoft.com/office/officeart/2018/2/layout/IconCircleList"/>
    <dgm:cxn modelId="{2D1E0D08-C3E6-4A7C-BB00-06A9E4469C25}" type="presParOf" srcId="{83F449AD-119E-4DC4-8798-4146649540E9}" destId="{7ACD89CB-17D6-4265-AAF5-C64980FC481F}" srcOrd="2" destOrd="0" presId="urn:microsoft.com/office/officeart/2018/2/layout/IconCircleList"/>
    <dgm:cxn modelId="{83200AA6-3B1A-4D9E-81EB-8BBAA72808DA}" type="presParOf" srcId="{7ACD89CB-17D6-4265-AAF5-C64980FC481F}" destId="{816FB957-A565-4D01-8925-AB2E7717DCD7}" srcOrd="0" destOrd="0" presId="urn:microsoft.com/office/officeart/2018/2/layout/IconCircleList"/>
    <dgm:cxn modelId="{A24CE884-2AA8-4DC4-816D-F5DCEF5DCA32}" type="presParOf" srcId="{7ACD89CB-17D6-4265-AAF5-C64980FC481F}" destId="{F815A568-BC3B-425A-835E-C52CBC3FE0DA}" srcOrd="1" destOrd="0" presId="urn:microsoft.com/office/officeart/2018/2/layout/IconCircleList"/>
    <dgm:cxn modelId="{73AAB7FB-8E2D-4A0F-B39E-DDB1921DC0F4}" type="presParOf" srcId="{7ACD89CB-17D6-4265-AAF5-C64980FC481F}" destId="{305C05E2-944F-4527-B8B3-CA70CC71B48E}" srcOrd="2" destOrd="0" presId="urn:microsoft.com/office/officeart/2018/2/layout/IconCircleList"/>
    <dgm:cxn modelId="{F580731A-C648-4997-98B1-A9489342876C}" type="presParOf" srcId="{7ACD89CB-17D6-4265-AAF5-C64980FC481F}" destId="{03A7F88D-7570-49E8-A07A-CA57DB24BCEE}" srcOrd="3" destOrd="0" presId="urn:microsoft.com/office/officeart/2018/2/layout/IconCircleList"/>
    <dgm:cxn modelId="{5A6FEC39-B683-4BC4-861E-77F12402957E}" type="presParOf" srcId="{83F449AD-119E-4DC4-8798-4146649540E9}" destId="{39AE35A0-14BE-435B-A208-1F15A472BA3B}" srcOrd="3" destOrd="0" presId="urn:microsoft.com/office/officeart/2018/2/layout/IconCircleList"/>
    <dgm:cxn modelId="{4726291F-F52B-4E5A-B54B-77503195D821}" type="presParOf" srcId="{83F449AD-119E-4DC4-8798-4146649540E9}" destId="{1A0BE48E-A846-42FF-82B6-4056DF35170F}" srcOrd="4" destOrd="0" presId="urn:microsoft.com/office/officeart/2018/2/layout/IconCircleList"/>
    <dgm:cxn modelId="{FDA969E1-3FD2-4BC7-A6B9-851F0E237544}" type="presParOf" srcId="{1A0BE48E-A846-42FF-82B6-4056DF35170F}" destId="{A1645080-15A1-4F90-A846-88473E59FF35}" srcOrd="0" destOrd="0" presId="urn:microsoft.com/office/officeart/2018/2/layout/IconCircleList"/>
    <dgm:cxn modelId="{788D7C86-5411-4030-AFD3-2FFFE764D403}" type="presParOf" srcId="{1A0BE48E-A846-42FF-82B6-4056DF35170F}" destId="{57D623FE-EC81-445C-AC2A-575DB28AA3C6}" srcOrd="1" destOrd="0" presId="urn:microsoft.com/office/officeart/2018/2/layout/IconCircleList"/>
    <dgm:cxn modelId="{4E02EB4C-41C6-4B0E-8A97-D61251494901}" type="presParOf" srcId="{1A0BE48E-A846-42FF-82B6-4056DF35170F}" destId="{08EAD22B-4BD2-470F-B7A5-F550CEFDF8F4}" srcOrd="2" destOrd="0" presId="urn:microsoft.com/office/officeart/2018/2/layout/IconCircleList"/>
    <dgm:cxn modelId="{44F9CCAF-61F7-4BCF-87BD-3A7615C78838}" type="presParOf" srcId="{1A0BE48E-A846-42FF-82B6-4056DF35170F}" destId="{6863F92D-7D35-4E50-B681-87B87E7CC3F8}" srcOrd="3" destOrd="0" presId="urn:microsoft.com/office/officeart/2018/2/layout/IconCircleList"/>
    <dgm:cxn modelId="{1818FA42-BB42-4307-BAA2-695E8515A6B3}" type="presParOf" srcId="{83F449AD-119E-4DC4-8798-4146649540E9}" destId="{CAF5E693-32D7-4E24-86A7-2EFDD663D4C9}" srcOrd="5" destOrd="0" presId="urn:microsoft.com/office/officeart/2018/2/layout/IconCircleList"/>
    <dgm:cxn modelId="{C380D8F1-D2DA-424F-9061-A3E336AEF79B}" type="presParOf" srcId="{83F449AD-119E-4DC4-8798-4146649540E9}" destId="{6C1C6263-0741-4204-9F77-19419DD260AF}" srcOrd="6" destOrd="0" presId="urn:microsoft.com/office/officeart/2018/2/layout/IconCircleList"/>
    <dgm:cxn modelId="{C4024B2F-1A42-407A-977D-02DB57BF1C03}" type="presParOf" srcId="{6C1C6263-0741-4204-9F77-19419DD260AF}" destId="{86624631-5F07-433D-B2B4-6C8D582B5577}" srcOrd="0" destOrd="0" presId="urn:microsoft.com/office/officeart/2018/2/layout/IconCircleList"/>
    <dgm:cxn modelId="{1160E31D-0722-49A7-B97E-E4709227B982}" type="presParOf" srcId="{6C1C6263-0741-4204-9F77-19419DD260AF}" destId="{B196BD5D-A983-4569-AFA1-38AFA051BE5B}" srcOrd="1" destOrd="0" presId="urn:microsoft.com/office/officeart/2018/2/layout/IconCircleList"/>
    <dgm:cxn modelId="{596F3575-D4A2-4AED-9C58-2849E108F572}" type="presParOf" srcId="{6C1C6263-0741-4204-9F77-19419DD260AF}" destId="{F3DCE330-1958-4CCE-AF7D-71B5EAD04829}" srcOrd="2" destOrd="0" presId="urn:microsoft.com/office/officeart/2018/2/layout/IconCircleList"/>
    <dgm:cxn modelId="{EFF8384C-9DAF-43EA-B842-E60C08E8450A}" type="presParOf" srcId="{6C1C6263-0741-4204-9F77-19419DD260AF}" destId="{2DDE37AE-9958-453B-B500-CA7C8AF1C0E0}" srcOrd="3" destOrd="0" presId="urn:microsoft.com/office/officeart/2018/2/layout/IconCircleList"/>
    <dgm:cxn modelId="{4B4D4D9E-FE77-4D43-A243-0A23AC42B813}" type="presParOf" srcId="{83F449AD-119E-4DC4-8798-4146649540E9}" destId="{EBECB71E-E49C-4A57-908E-D6B549A6308A}" srcOrd="7" destOrd="0" presId="urn:microsoft.com/office/officeart/2018/2/layout/IconCircleList"/>
    <dgm:cxn modelId="{B209ECBB-6E75-4A87-A05C-19FC0E67AE6E}" type="presParOf" srcId="{83F449AD-119E-4DC4-8798-4146649540E9}" destId="{4B3709AC-7A67-4E44-ADFC-DB6CC588968D}" srcOrd="8" destOrd="0" presId="urn:microsoft.com/office/officeart/2018/2/layout/IconCircleList"/>
    <dgm:cxn modelId="{F7D55FB0-591F-4578-8FC2-1FBDBDB8F7CD}" type="presParOf" srcId="{4B3709AC-7A67-4E44-ADFC-DB6CC588968D}" destId="{F3ACE616-7C8C-462D-BA31-DC4875486EBF}" srcOrd="0" destOrd="0" presId="urn:microsoft.com/office/officeart/2018/2/layout/IconCircleList"/>
    <dgm:cxn modelId="{A941414F-031F-436F-9DB7-8F9B264E53C1}" type="presParOf" srcId="{4B3709AC-7A67-4E44-ADFC-DB6CC588968D}" destId="{12E3EA45-F9BB-42CC-849C-C73383179DD1}" srcOrd="1" destOrd="0" presId="urn:microsoft.com/office/officeart/2018/2/layout/IconCircleList"/>
    <dgm:cxn modelId="{021087CA-C30E-47C5-8510-B0E5C27712A8}" type="presParOf" srcId="{4B3709AC-7A67-4E44-ADFC-DB6CC588968D}" destId="{CB37F181-27E1-45CF-9C98-308E7C750E2A}" srcOrd="2" destOrd="0" presId="urn:microsoft.com/office/officeart/2018/2/layout/IconCircleList"/>
    <dgm:cxn modelId="{7910BDFC-2730-4BAB-A66A-276F6485239F}" type="presParOf" srcId="{4B3709AC-7A67-4E44-ADFC-DB6CC588968D}" destId="{EBEAB8BF-A35E-4870-926B-4CADE45A253A}" srcOrd="3" destOrd="0" presId="urn:microsoft.com/office/officeart/2018/2/layout/IconCircleList"/>
    <dgm:cxn modelId="{BED690BB-04AE-4C56-B283-6CC71ED2C164}" type="presParOf" srcId="{83F449AD-119E-4DC4-8798-4146649540E9}" destId="{FDBD113E-FB33-4FD1-967E-B8F1980E26E9}" srcOrd="9" destOrd="0" presId="urn:microsoft.com/office/officeart/2018/2/layout/IconCircleList"/>
    <dgm:cxn modelId="{B3E0C0D4-7BB5-4B44-A725-6D242CBDABC3}" type="presParOf" srcId="{83F449AD-119E-4DC4-8798-4146649540E9}" destId="{4CA490D4-9184-4352-A2BC-89A7BBAEB4DF}" srcOrd="10" destOrd="0" presId="urn:microsoft.com/office/officeart/2018/2/layout/IconCircleList"/>
    <dgm:cxn modelId="{59CA34FC-814C-4407-945A-B66B610299C6}" type="presParOf" srcId="{4CA490D4-9184-4352-A2BC-89A7BBAEB4DF}" destId="{B54029A7-20F2-4FAC-91B8-20D69B6CF249}" srcOrd="0" destOrd="0" presId="urn:microsoft.com/office/officeart/2018/2/layout/IconCircleList"/>
    <dgm:cxn modelId="{3ABF8266-B08B-42D5-8D23-B04D49EFD12D}" type="presParOf" srcId="{4CA490D4-9184-4352-A2BC-89A7BBAEB4DF}" destId="{3D416696-B313-44EF-AFEF-D62D4D7F94F0}" srcOrd="1" destOrd="0" presId="urn:microsoft.com/office/officeart/2018/2/layout/IconCircleList"/>
    <dgm:cxn modelId="{3E7240E0-862F-42C9-9499-D4EB384E4E62}" type="presParOf" srcId="{4CA490D4-9184-4352-A2BC-89A7BBAEB4DF}" destId="{F1C5B495-81FA-47D8-914F-511A7C5E23A9}" srcOrd="2" destOrd="0" presId="urn:microsoft.com/office/officeart/2018/2/layout/IconCircleList"/>
    <dgm:cxn modelId="{79D9E390-15A4-4743-849C-CC6AC5891796}" type="presParOf" srcId="{4CA490D4-9184-4352-A2BC-89A7BBAEB4DF}" destId="{FB52D154-4B0B-4CB3-A0B9-2330B61F3CE7}" srcOrd="3" destOrd="0" presId="urn:microsoft.com/office/officeart/2018/2/layout/IconCircleList"/>
    <dgm:cxn modelId="{4BB88DD5-298C-49D3-95BD-CBAB79D5C442}" type="presParOf" srcId="{83F449AD-119E-4DC4-8798-4146649540E9}" destId="{3E532AB9-3269-4CFD-83F9-34E4A2262205}" srcOrd="11" destOrd="0" presId="urn:microsoft.com/office/officeart/2018/2/layout/IconCircleList"/>
    <dgm:cxn modelId="{8A674DA1-EA7C-4E42-9614-4126EE296670}" type="presParOf" srcId="{83F449AD-119E-4DC4-8798-4146649540E9}" destId="{320DB216-5846-4838-BA67-FE1A05229D8A}" srcOrd="12" destOrd="0" presId="urn:microsoft.com/office/officeart/2018/2/layout/IconCircleList"/>
    <dgm:cxn modelId="{F47DD081-FFF3-4843-94C4-2CE43C7221E6}" type="presParOf" srcId="{320DB216-5846-4838-BA67-FE1A05229D8A}" destId="{B2A9020C-7076-4A78-AFDC-1347520D6537}" srcOrd="0" destOrd="0" presId="urn:microsoft.com/office/officeart/2018/2/layout/IconCircleList"/>
    <dgm:cxn modelId="{6B17AE12-2DCE-4A00-9D70-A26A78836C30}" type="presParOf" srcId="{320DB216-5846-4838-BA67-FE1A05229D8A}" destId="{A548FC7E-DF9A-48AC-9216-DC619FD9E5F9}" srcOrd="1" destOrd="0" presId="urn:microsoft.com/office/officeart/2018/2/layout/IconCircleList"/>
    <dgm:cxn modelId="{1B385074-A085-4754-A470-A43C19132D68}" type="presParOf" srcId="{320DB216-5846-4838-BA67-FE1A05229D8A}" destId="{632AC963-1F84-44FE-8A8C-5DD1B823585E}" srcOrd="2" destOrd="0" presId="urn:microsoft.com/office/officeart/2018/2/layout/IconCircleList"/>
    <dgm:cxn modelId="{8873BF3F-66A9-449E-AC1F-24F229D37BC3}" type="presParOf" srcId="{320DB216-5846-4838-BA67-FE1A05229D8A}" destId="{25CA1985-0213-4178-BFBC-6D2297710527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BC8218-B0E6-4D68-A875-BFFE4EB22F2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F581B97-48CF-4A5F-ACAA-5B0F04286AFB}">
      <dgm:prSet/>
      <dgm:spPr/>
      <dgm:t>
        <a:bodyPr/>
        <a:lstStyle/>
        <a:p>
          <a:r>
            <a:rPr lang="en-GB"/>
            <a:t>Infrastructure</a:t>
          </a:r>
          <a:endParaRPr lang="en-US"/>
        </a:p>
      </dgm:t>
    </dgm:pt>
    <dgm:pt modelId="{EDD6C193-ED5C-4788-9113-B3C3B14CE447}" type="parTrans" cxnId="{F29A7479-591E-4506-A2D5-7D1FFB20D29E}">
      <dgm:prSet/>
      <dgm:spPr/>
      <dgm:t>
        <a:bodyPr/>
        <a:lstStyle/>
        <a:p>
          <a:endParaRPr lang="en-US"/>
        </a:p>
      </dgm:t>
    </dgm:pt>
    <dgm:pt modelId="{85C03C28-374B-4762-B2F9-98C9A9E3B96A}" type="sibTrans" cxnId="{F29A7479-591E-4506-A2D5-7D1FFB20D29E}">
      <dgm:prSet/>
      <dgm:spPr/>
      <dgm:t>
        <a:bodyPr/>
        <a:lstStyle/>
        <a:p>
          <a:endParaRPr lang="en-US"/>
        </a:p>
      </dgm:t>
    </dgm:pt>
    <dgm:pt modelId="{5F767C9B-DF35-4320-991F-F72EAC1B441E}">
      <dgm:prSet/>
      <dgm:spPr/>
      <dgm:t>
        <a:bodyPr/>
        <a:lstStyle/>
        <a:p>
          <a:r>
            <a:rPr lang="en-GB"/>
            <a:t>Software Assets</a:t>
          </a:r>
          <a:endParaRPr lang="en-US"/>
        </a:p>
      </dgm:t>
    </dgm:pt>
    <dgm:pt modelId="{799817D0-F5AB-47FA-B290-77435F29E5BD}" type="parTrans" cxnId="{83D0BD23-E9AD-46D1-BFCC-18E5404E333A}">
      <dgm:prSet/>
      <dgm:spPr/>
      <dgm:t>
        <a:bodyPr/>
        <a:lstStyle/>
        <a:p>
          <a:endParaRPr lang="en-US"/>
        </a:p>
      </dgm:t>
    </dgm:pt>
    <dgm:pt modelId="{6B8AA3BB-F758-4F57-900A-848CCF968015}" type="sibTrans" cxnId="{83D0BD23-E9AD-46D1-BFCC-18E5404E333A}">
      <dgm:prSet/>
      <dgm:spPr/>
      <dgm:t>
        <a:bodyPr/>
        <a:lstStyle/>
        <a:p>
          <a:endParaRPr lang="en-US"/>
        </a:p>
      </dgm:t>
    </dgm:pt>
    <dgm:pt modelId="{2DC16C11-2A69-471C-A2A4-A9C6AF0DC60E}">
      <dgm:prSet/>
      <dgm:spPr/>
      <dgm:t>
        <a:bodyPr/>
        <a:lstStyle/>
        <a:p>
          <a:r>
            <a:rPr lang="en-GB" dirty="0"/>
            <a:t>Accessibility</a:t>
          </a:r>
          <a:endParaRPr lang="en-US" dirty="0"/>
        </a:p>
      </dgm:t>
    </dgm:pt>
    <dgm:pt modelId="{BD9A199D-B13F-47B9-8C04-7E35CC005677}" type="parTrans" cxnId="{CEEF265C-99A3-4C91-BCCC-BD7AD50D8EC3}">
      <dgm:prSet/>
      <dgm:spPr/>
      <dgm:t>
        <a:bodyPr/>
        <a:lstStyle/>
        <a:p>
          <a:endParaRPr lang="en-US"/>
        </a:p>
      </dgm:t>
    </dgm:pt>
    <dgm:pt modelId="{F0E633EE-FF01-4369-BEBF-509E6A8FCA4C}" type="sibTrans" cxnId="{CEEF265C-99A3-4C91-BCCC-BD7AD50D8EC3}">
      <dgm:prSet/>
      <dgm:spPr/>
      <dgm:t>
        <a:bodyPr/>
        <a:lstStyle/>
        <a:p>
          <a:endParaRPr lang="en-US"/>
        </a:p>
      </dgm:t>
    </dgm:pt>
    <dgm:pt modelId="{CC28E40F-6883-4535-9E25-3C16563A899E}">
      <dgm:prSet/>
      <dgm:spPr/>
      <dgm:t>
        <a:bodyPr/>
        <a:lstStyle/>
        <a:p>
          <a:r>
            <a:rPr lang="en-GB"/>
            <a:t>Equity</a:t>
          </a:r>
          <a:endParaRPr lang="en-US"/>
        </a:p>
      </dgm:t>
    </dgm:pt>
    <dgm:pt modelId="{5C0EA300-E99F-407C-A9AF-F632AA1BB9E6}" type="parTrans" cxnId="{95017521-D957-47FB-8562-EE70C72D4112}">
      <dgm:prSet/>
      <dgm:spPr/>
      <dgm:t>
        <a:bodyPr/>
        <a:lstStyle/>
        <a:p>
          <a:endParaRPr lang="en-US"/>
        </a:p>
      </dgm:t>
    </dgm:pt>
    <dgm:pt modelId="{71156EB6-F9BC-4481-B876-0C38DDE04B02}" type="sibTrans" cxnId="{95017521-D957-47FB-8562-EE70C72D4112}">
      <dgm:prSet/>
      <dgm:spPr/>
      <dgm:t>
        <a:bodyPr/>
        <a:lstStyle/>
        <a:p>
          <a:endParaRPr lang="en-US"/>
        </a:p>
      </dgm:t>
    </dgm:pt>
    <dgm:pt modelId="{E3066B90-22E0-45C4-A663-6C67CF84D47F}">
      <dgm:prSet/>
      <dgm:spPr/>
      <dgm:t>
        <a:bodyPr/>
        <a:lstStyle/>
        <a:p>
          <a:r>
            <a:rPr lang="en-GB"/>
            <a:t>Security</a:t>
          </a:r>
          <a:endParaRPr lang="en-US"/>
        </a:p>
      </dgm:t>
    </dgm:pt>
    <dgm:pt modelId="{9FCF6270-FAC5-4E46-8CED-C83EEC7C4C1D}" type="parTrans" cxnId="{0946563B-4956-4D19-8931-B35A85BAF1A1}">
      <dgm:prSet/>
      <dgm:spPr/>
      <dgm:t>
        <a:bodyPr/>
        <a:lstStyle/>
        <a:p>
          <a:endParaRPr lang="en-US"/>
        </a:p>
      </dgm:t>
    </dgm:pt>
    <dgm:pt modelId="{170BC51F-73D4-47F5-9F80-D62A8EC005D7}" type="sibTrans" cxnId="{0946563B-4956-4D19-8931-B35A85BAF1A1}">
      <dgm:prSet/>
      <dgm:spPr/>
      <dgm:t>
        <a:bodyPr/>
        <a:lstStyle/>
        <a:p>
          <a:endParaRPr lang="en-US"/>
        </a:p>
      </dgm:t>
    </dgm:pt>
    <dgm:pt modelId="{C036DAEA-7248-4C4C-A18C-CC08C02CA40B}">
      <dgm:prSet/>
      <dgm:spPr/>
      <dgm:t>
        <a:bodyPr/>
        <a:lstStyle/>
        <a:p>
          <a:r>
            <a:rPr lang="en-GB"/>
            <a:t>Data Management</a:t>
          </a:r>
          <a:endParaRPr lang="en-US"/>
        </a:p>
      </dgm:t>
    </dgm:pt>
    <dgm:pt modelId="{79609C6D-DCA4-440B-A51B-B3DBC448412C}" type="parTrans" cxnId="{D925415F-910D-4090-9E8B-185A015AE9D7}">
      <dgm:prSet/>
      <dgm:spPr/>
      <dgm:t>
        <a:bodyPr/>
        <a:lstStyle/>
        <a:p>
          <a:endParaRPr lang="en-US"/>
        </a:p>
      </dgm:t>
    </dgm:pt>
    <dgm:pt modelId="{C9CE487F-31EA-40F2-A748-7B8ACF8F1E73}" type="sibTrans" cxnId="{D925415F-910D-4090-9E8B-185A015AE9D7}">
      <dgm:prSet/>
      <dgm:spPr/>
      <dgm:t>
        <a:bodyPr/>
        <a:lstStyle/>
        <a:p>
          <a:endParaRPr lang="en-US"/>
        </a:p>
      </dgm:t>
    </dgm:pt>
    <dgm:pt modelId="{2BE38C01-37D9-480C-8188-D7A32F522FDA}">
      <dgm:prSet/>
      <dgm:spPr/>
      <dgm:t>
        <a:bodyPr/>
        <a:lstStyle/>
        <a:p>
          <a:r>
            <a:rPr lang="en-GB" dirty="0"/>
            <a:t>Innovation and Continuous Improvement</a:t>
          </a:r>
          <a:endParaRPr lang="en-US" dirty="0"/>
        </a:p>
      </dgm:t>
    </dgm:pt>
    <dgm:pt modelId="{F354D490-3361-400F-96E2-58EF9C91F9E0}" type="parTrans" cxnId="{FBE8631C-0091-46C3-A144-E8A2E0AEFBEF}">
      <dgm:prSet/>
      <dgm:spPr/>
      <dgm:t>
        <a:bodyPr/>
        <a:lstStyle/>
        <a:p>
          <a:endParaRPr lang="en-US"/>
        </a:p>
      </dgm:t>
    </dgm:pt>
    <dgm:pt modelId="{B8B8A4A7-59BA-4E44-A2CC-F06CA6ACF4B2}" type="sibTrans" cxnId="{FBE8631C-0091-46C3-A144-E8A2E0AEFBEF}">
      <dgm:prSet/>
      <dgm:spPr/>
      <dgm:t>
        <a:bodyPr/>
        <a:lstStyle/>
        <a:p>
          <a:endParaRPr lang="en-US"/>
        </a:p>
      </dgm:t>
    </dgm:pt>
    <dgm:pt modelId="{7672E31A-04BC-49C9-BB92-F739EC0DC192}">
      <dgm:prSet/>
      <dgm:spPr/>
      <dgm:t>
        <a:bodyPr/>
        <a:lstStyle/>
        <a:p>
          <a:r>
            <a:rPr lang="en-GB"/>
            <a:t>Compliance and Legal Considerations</a:t>
          </a:r>
          <a:endParaRPr lang="en-US"/>
        </a:p>
      </dgm:t>
    </dgm:pt>
    <dgm:pt modelId="{97BCE76E-5904-4DA9-8E9A-A6B60CF45283}" type="parTrans" cxnId="{1E69AD50-853C-4CDC-98EB-2CDBF74FE749}">
      <dgm:prSet/>
      <dgm:spPr/>
      <dgm:t>
        <a:bodyPr/>
        <a:lstStyle/>
        <a:p>
          <a:endParaRPr lang="en-US"/>
        </a:p>
      </dgm:t>
    </dgm:pt>
    <dgm:pt modelId="{A9AD15A1-10B6-43DC-842F-DCFEFC77DA36}" type="sibTrans" cxnId="{1E69AD50-853C-4CDC-98EB-2CDBF74FE749}">
      <dgm:prSet/>
      <dgm:spPr/>
      <dgm:t>
        <a:bodyPr/>
        <a:lstStyle/>
        <a:p>
          <a:endParaRPr lang="en-US"/>
        </a:p>
      </dgm:t>
    </dgm:pt>
    <dgm:pt modelId="{5B1BB705-E8A8-4AE3-AE77-7D3A5BAEBEB7}">
      <dgm:prSet/>
      <dgm:spPr/>
      <dgm:t>
        <a:bodyPr/>
        <a:lstStyle/>
        <a:p>
          <a:r>
            <a:rPr lang="en-GB"/>
            <a:t>Training and Development</a:t>
          </a:r>
          <a:endParaRPr lang="en-US"/>
        </a:p>
      </dgm:t>
    </dgm:pt>
    <dgm:pt modelId="{F5E8973D-55EF-4850-BCDB-576383EC1BE0}" type="parTrans" cxnId="{C6EBFBF5-9142-4BC4-B68B-641E3C379673}">
      <dgm:prSet/>
      <dgm:spPr/>
      <dgm:t>
        <a:bodyPr/>
        <a:lstStyle/>
        <a:p>
          <a:endParaRPr lang="en-US"/>
        </a:p>
      </dgm:t>
    </dgm:pt>
    <dgm:pt modelId="{DF71ECA8-2013-474F-AF0C-6E6CFF5BF6CD}" type="sibTrans" cxnId="{C6EBFBF5-9142-4BC4-B68B-641E3C379673}">
      <dgm:prSet/>
      <dgm:spPr/>
      <dgm:t>
        <a:bodyPr/>
        <a:lstStyle/>
        <a:p>
          <a:endParaRPr lang="en-US"/>
        </a:p>
      </dgm:t>
    </dgm:pt>
    <dgm:pt modelId="{CE5433F4-3F18-431F-88C2-2733BB65CB43}">
      <dgm:prSet/>
      <dgm:spPr/>
      <dgm:t>
        <a:bodyPr/>
        <a:lstStyle/>
        <a:p>
          <a:r>
            <a:rPr lang="en-GB"/>
            <a:t>Resource Management</a:t>
          </a:r>
          <a:endParaRPr lang="en-US"/>
        </a:p>
      </dgm:t>
    </dgm:pt>
    <dgm:pt modelId="{B917C4B0-B384-48FE-8D2B-EECF186393E0}" type="parTrans" cxnId="{295CB782-13BB-43C0-A9A9-A5979F60B5A1}">
      <dgm:prSet/>
      <dgm:spPr/>
      <dgm:t>
        <a:bodyPr/>
        <a:lstStyle/>
        <a:p>
          <a:endParaRPr lang="en-US"/>
        </a:p>
      </dgm:t>
    </dgm:pt>
    <dgm:pt modelId="{C8C99692-7E94-4B5F-9379-CE981681093E}" type="sibTrans" cxnId="{295CB782-13BB-43C0-A9A9-A5979F60B5A1}">
      <dgm:prSet/>
      <dgm:spPr/>
      <dgm:t>
        <a:bodyPr/>
        <a:lstStyle/>
        <a:p>
          <a:endParaRPr lang="en-US"/>
        </a:p>
      </dgm:t>
    </dgm:pt>
    <dgm:pt modelId="{DAF085C8-7109-4220-8E4F-816A01B68F9C}" type="pres">
      <dgm:prSet presAssocID="{AFBC8218-B0E6-4D68-A875-BFFE4EB22F23}" presName="diagram" presStyleCnt="0">
        <dgm:presLayoutVars>
          <dgm:dir/>
          <dgm:resizeHandles val="exact"/>
        </dgm:presLayoutVars>
      </dgm:prSet>
      <dgm:spPr/>
    </dgm:pt>
    <dgm:pt modelId="{DDE503A8-73DA-4BE0-B5F0-89B0E01270DD}" type="pres">
      <dgm:prSet presAssocID="{5F581B97-48CF-4A5F-ACAA-5B0F04286AFB}" presName="node" presStyleLbl="node1" presStyleIdx="0" presStyleCnt="10">
        <dgm:presLayoutVars>
          <dgm:bulletEnabled val="1"/>
        </dgm:presLayoutVars>
      </dgm:prSet>
      <dgm:spPr/>
    </dgm:pt>
    <dgm:pt modelId="{0E2B54D8-8C93-48A9-A080-3FEA3804120B}" type="pres">
      <dgm:prSet presAssocID="{85C03C28-374B-4762-B2F9-98C9A9E3B96A}" presName="sibTrans" presStyleCnt="0"/>
      <dgm:spPr/>
    </dgm:pt>
    <dgm:pt modelId="{87F6DB61-1111-439A-9135-86F1D484673A}" type="pres">
      <dgm:prSet presAssocID="{5F767C9B-DF35-4320-991F-F72EAC1B441E}" presName="node" presStyleLbl="node1" presStyleIdx="1" presStyleCnt="10">
        <dgm:presLayoutVars>
          <dgm:bulletEnabled val="1"/>
        </dgm:presLayoutVars>
      </dgm:prSet>
      <dgm:spPr/>
    </dgm:pt>
    <dgm:pt modelId="{B1F45817-8E5E-41B5-A504-13ACFBB0ADF4}" type="pres">
      <dgm:prSet presAssocID="{6B8AA3BB-F758-4F57-900A-848CCF968015}" presName="sibTrans" presStyleCnt="0"/>
      <dgm:spPr/>
    </dgm:pt>
    <dgm:pt modelId="{FB35B866-C812-489D-96A9-D0594A87B739}" type="pres">
      <dgm:prSet presAssocID="{2DC16C11-2A69-471C-A2A4-A9C6AF0DC60E}" presName="node" presStyleLbl="node1" presStyleIdx="2" presStyleCnt="10">
        <dgm:presLayoutVars>
          <dgm:bulletEnabled val="1"/>
        </dgm:presLayoutVars>
      </dgm:prSet>
      <dgm:spPr/>
    </dgm:pt>
    <dgm:pt modelId="{74E53FF2-8953-4D53-AFF7-A6A87B03DADE}" type="pres">
      <dgm:prSet presAssocID="{F0E633EE-FF01-4369-BEBF-509E6A8FCA4C}" presName="sibTrans" presStyleCnt="0"/>
      <dgm:spPr/>
    </dgm:pt>
    <dgm:pt modelId="{6EC5B124-4CE9-4707-B556-4CCD53E54928}" type="pres">
      <dgm:prSet presAssocID="{CC28E40F-6883-4535-9E25-3C16563A899E}" presName="node" presStyleLbl="node1" presStyleIdx="3" presStyleCnt="10">
        <dgm:presLayoutVars>
          <dgm:bulletEnabled val="1"/>
        </dgm:presLayoutVars>
      </dgm:prSet>
      <dgm:spPr/>
    </dgm:pt>
    <dgm:pt modelId="{3942BBAA-BFE2-487E-B0C9-DA5C84CCA783}" type="pres">
      <dgm:prSet presAssocID="{71156EB6-F9BC-4481-B876-0C38DDE04B02}" presName="sibTrans" presStyleCnt="0"/>
      <dgm:spPr/>
    </dgm:pt>
    <dgm:pt modelId="{6A2B6A6F-A5F0-468B-A08D-4A9284DDD566}" type="pres">
      <dgm:prSet presAssocID="{E3066B90-22E0-45C4-A663-6C67CF84D47F}" presName="node" presStyleLbl="node1" presStyleIdx="4" presStyleCnt="10">
        <dgm:presLayoutVars>
          <dgm:bulletEnabled val="1"/>
        </dgm:presLayoutVars>
      </dgm:prSet>
      <dgm:spPr/>
    </dgm:pt>
    <dgm:pt modelId="{BEB5C633-1A92-44DF-A462-BDB5437A263B}" type="pres">
      <dgm:prSet presAssocID="{170BC51F-73D4-47F5-9F80-D62A8EC005D7}" presName="sibTrans" presStyleCnt="0"/>
      <dgm:spPr/>
    </dgm:pt>
    <dgm:pt modelId="{5854CA7B-58F3-431D-92A9-FF1C807AAC99}" type="pres">
      <dgm:prSet presAssocID="{C036DAEA-7248-4C4C-A18C-CC08C02CA40B}" presName="node" presStyleLbl="node1" presStyleIdx="5" presStyleCnt="10">
        <dgm:presLayoutVars>
          <dgm:bulletEnabled val="1"/>
        </dgm:presLayoutVars>
      </dgm:prSet>
      <dgm:spPr/>
    </dgm:pt>
    <dgm:pt modelId="{3A69CE17-4C2C-400F-9E5E-5ED3CEECAB22}" type="pres">
      <dgm:prSet presAssocID="{C9CE487F-31EA-40F2-A748-7B8ACF8F1E73}" presName="sibTrans" presStyleCnt="0"/>
      <dgm:spPr/>
    </dgm:pt>
    <dgm:pt modelId="{A30268F6-1773-4645-A369-0A72AAB669CE}" type="pres">
      <dgm:prSet presAssocID="{2BE38C01-37D9-480C-8188-D7A32F522FDA}" presName="node" presStyleLbl="node1" presStyleIdx="6" presStyleCnt="10">
        <dgm:presLayoutVars>
          <dgm:bulletEnabled val="1"/>
        </dgm:presLayoutVars>
      </dgm:prSet>
      <dgm:spPr/>
    </dgm:pt>
    <dgm:pt modelId="{EC30B28D-05C1-45E6-B6D4-EC6FDCEEAC47}" type="pres">
      <dgm:prSet presAssocID="{B8B8A4A7-59BA-4E44-A2CC-F06CA6ACF4B2}" presName="sibTrans" presStyleCnt="0"/>
      <dgm:spPr/>
    </dgm:pt>
    <dgm:pt modelId="{F36CB0BF-95D2-436C-91CD-4D2D6E0A3FA4}" type="pres">
      <dgm:prSet presAssocID="{7672E31A-04BC-49C9-BB92-F739EC0DC192}" presName="node" presStyleLbl="node1" presStyleIdx="7" presStyleCnt="10">
        <dgm:presLayoutVars>
          <dgm:bulletEnabled val="1"/>
        </dgm:presLayoutVars>
      </dgm:prSet>
      <dgm:spPr/>
    </dgm:pt>
    <dgm:pt modelId="{21E588BC-F960-4A90-B49A-C2275784C628}" type="pres">
      <dgm:prSet presAssocID="{A9AD15A1-10B6-43DC-842F-DCFEFC77DA36}" presName="sibTrans" presStyleCnt="0"/>
      <dgm:spPr/>
    </dgm:pt>
    <dgm:pt modelId="{136E8381-6289-4E9F-851D-378E6A83B5C3}" type="pres">
      <dgm:prSet presAssocID="{5B1BB705-E8A8-4AE3-AE77-7D3A5BAEBEB7}" presName="node" presStyleLbl="node1" presStyleIdx="8" presStyleCnt="10">
        <dgm:presLayoutVars>
          <dgm:bulletEnabled val="1"/>
        </dgm:presLayoutVars>
      </dgm:prSet>
      <dgm:spPr/>
    </dgm:pt>
    <dgm:pt modelId="{4DFC9A4C-31CC-40BF-AFCF-31F46B9258E8}" type="pres">
      <dgm:prSet presAssocID="{DF71ECA8-2013-474F-AF0C-6E6CFF5BF6CD}" presName="sibTrans" presStyleCnt="0"/>
      <dgm:spPr/>
    </dgm:pt>
    <dgm:pt modelId="{D1777F79-C8B6-474D-B7C9-BA28CF72A1F3}" type="pres">
      <dgm:prSet presAssocID="{CE5433F4-3F18-431F-88C2-2733BB65CB43}" presName="node" presStyleLbl="node1" presStyleIdx="9" presStyleCnt="10">
        <dgm:presLayoutVars>
          <dgm:bulletEnabled val="1"/>
        </dgm:presLayoutVars>
      </dgm:prSet>
      <dgm:spPr/>
    </dgm:pt>
  </dgm:ptLst>
  <dgm:cxnLst>
    <dgm:cxn modelId="{FBE8631C-0091-46C3-A144-E8A2E0AEFBEF}" srcId="{AFBC8218-B0E6-4D68-A875-BFFE4EB22F23}" destId="{2BE38C01-37D9-480C-8188-D7A32F522FDA}" srcOrd="6" destOrd="0" parTransId="{F354D490-3361-400F-96E2-58EF9C91F9E0}" sibTransId="{B8B8A4A7-59BA-4E44-A2CC-F06CA6ACF4B2}"/>
    <dgm:cxn modelId="{95017521-D957-47FB-8562-EE70C72D4112}" srcId="{AFBC8218-B0E6-4D68-A875-BFFE4EB22F23}" destId="{CC28E40F-6883-4535-9E25-3C16563A899E}" srcOrd="3" destOrd="0" parTransId="{5C0EA300-E99F-407C-A9AF-F632AA1BB9E6}" sibTransId="{71156EB6-F9BC-4481-B876-0C38DDE04B02}"/>
    <dgm:cxn modelId="{83D0BD23-E9AD-46D1-BFCC-18E5404E333A}" srcId="{AFBC8218-B0E6-4D68-A875-BFFE4EB22F23}" destId="{5F767C9B-DF35-4320-991F-F72EAC1B441E}" srcOrd="1" destOrd="0" parTransId="{799817D0-F5AB-47FA-B290-77435F29E5BD}" sibTransId="{6B8AA3BB-F758-4F57-900A-848CCF968015}"/>
    <dgm:cxn modelId="{76583330-593B-453B-A6F3-C1AA7E184F3A}" type="presOf" srcId="{CC28E40F-6883-4535-9E25-3C16563A899E}" destId="{6EC5B124-4CE9-4707-B556-4CCD53E54928}" srcOrd="0" destOrd="0" presId="urn:microsoft.com/office/officeart/2005/8/layout/default"/>
    <dgm:cxn modelId="{0946563B-4956-4D19-8931-B35A85BAF1A1}" srcId="{AFBC8218-B0E6-4D68-A875-BFFE4EB22F23}" destId="{E3066B90-22E0-45C4-A663-6C67CF84D47F}" srcOrd="4" destOrd="0" parTransId="{9FCF6270-FAC5-4E46-8CED-C83EEC7C4C1D}" sibTransId="{170BC51F-73D4-47F5-9F80-D62A8EC005D7}"/>
    <dgm:cxn modelId="{CEEF265C-99A3-4C91-BCCC-BD7AD50D8EC3}" srcId="{AFBC8218-B0E6-4D68-A875-BFFE4EB22F23}" destId="{2DC16C11-2A69-471C-A2A4-A9C6AF0DC60E}" srcOrd="2" destOrd="0" parTransId="{BD9A199D-B13F-47B9-8C04-7E35CC005677}" sibTransId="{F0E633EE-FF01-4369-BEBF-509E6A8FCA4C}"/>
    <dgm:cxn modelId="{D925415F-910D-4090-9E8B-185A015AE9D7}" srcId="{AFBC8218-B0E6-4D68-A875-BFFE4EB22F23}" destId="{C036DAEA-7248-4C4C-A18C-CC08C02CA40B}" srcOrd="5" destOrd="0" parTransId="{79609C6D-DCA4-440B-A51B-B3DBC448412C}" sibTransId="{C9CE487F-31EA-40F2-A748-7B8ACF8F1E73}"/>
    <dgm:cxn modelId="{8DF91C66-DCB3-4BE8-BB95-DFA1977F1AF2}" type="presOf" srcId="{C036DAEA-7248-4C4C-A18C-CC08C02CA40B}" destId="{5854CA7B-58F3-431D-92A9-FF1C807AAC99}" srcOrd="0" destOrd="0" presId="urn:microsoft.com/office/officeart/2005/8/layout/default"/>
    <dgm:cxn modelId="{4183256A-FBAE-434C-B62E-817D503C9406}" type="presOf" srcId="{5F767C9B-DF35-4320-991F-F72EAC1B441E}" destId="{87F6DB61-1111-439A-9135-86F1D484673A}" srcOrd="0" destOrd="0" presId="urn:microsoft.com/office/officeart/2005/8/layout/default"/>
    <dgm:cxn modelId="{A783476C-FAF6-4B35-8814-9E2551D7C4BF}" type="presOf" srcId="{E3066B90-22E0-45C4-A663-6C67CF84D47F}" destId="{6A2B6A6F-A5F0-468B-A08D-4A9284DDD566}" srcOrd="0" destOrd="0" presId="urn:microsoft.com/office/officeart/2005/8/layout/default"/>
    <dgm:cxn modelId="{1E69AD50-853C-4CDC-98EB-2CDBF74FE749}" srcId="{AFBC8218-B0E6-4D68-A875-BFFE4EB22F23}" destId="{7672E31A-04BC-49C9-BB92-F739EC0DC192}" srcOrd="7" destOrd="0" parTransId="{97BCE76E-5904-4DA9-8E9A-A6B60CF45283}" sibTransId="{A9AD15A1-10B6-43DC-842F-DCFEFC77DA36}"/>
    <dgm:cxn modelId="{F29A7479-591E-4506-A2D5-7D1FFB20D29E}" srcId="{AFBC8218-B0E6-4D68-A875-BFFE4EB22F23}" destId="{5F581B97-48CF-4A5F-ACAA-5B0F04286AFB}" srcOrd="0" destOrd="0" parTransId="{EDD6C193-ED5C-4788-9113-B3C3B14CE447}" sibTransId="{85C03C28-374B-4762-B2F9-98C9A9E3B96A}"/>
    <dgm:cxn modelId="{6969BD7F-8F57-471C-93BB-A612C1425AFA}" type="presOf" srcId="{5F581B97-48CF-4A5F-ACAA-5B0F04286AFB}" destId="{DDE503A8-73DA-4BE0-B5F0-89B0E01270DD}" srcOrd="0" destOrd="0" presId="urn:microsoft.com/office/officeart/2005/8/layout/default"/>
    <dgm:cxn modelId="{00ADC381-A1CE-467A-86D6-78298A01C41F}" type="presOf" srcId="{2BE38C01-37D9-480C-8188-D7A32F522FDA}" destId="{A30268F6-1773-4645-A369-0A72AAB669CE}" srcOrd="0" destOrd="0" presId="urn:microsoft.com/office/officeart/2005/8/layout/default"/>
    <dgm:cxn modelId="{295CB782-13BB-43C0-A9A9-A5979F60B5A1}" srcId="{AFBC8218-B0E6-4D68-A875-BFFE4EB22F23}" destId="{CE5433F4-3F18-431F-88C2-2733BB65CB43}" srcOrd="9" destOrd="0" parTransId="{B917C4B0-B384-48FE-8D2B-EECF186393E0}" sibTransId="{C8C99692-7E94-4B5F-9379-CE981681093E}"/>
    <dgm:cxn modelId="{A43A849B-85F6-4729-AD0D-30D0B15DCD3F}" type="presOf" srcId="{5B1BB705-E8A8-4AE3-AE77-7D3A5BAEBEB7}" destId="{136E8381-6289-4E9F-851D-378E6A83B5C3}" srcOrd="0" destOrd="0" presId="urn:microsoft.com/office/officeart/2005/8/layout/default"/>
    <dgm:cxn modelId="{E845B1B8-C1CD-4B96-BF82-403BA711B0FF}" type="presOf" srcId="{7672E31A-04BC-49C9-BB92-F739EC0DC192}" destId="{F36CB0BF-95D2-436C-91CD-4D2D6E0A3FA4}" srcOrd="0" destOrd="0" presId="urn:microsoft.com/office/officeart/2005/8/layout/default"/>
    <dgm:cxn modelId="{DC9C72D4-49C7-4155-A3F8-FA385F0403BE}" type="presOf" srcId="{2DC16C11-2A69-471C-A2A4-A9C6AF0DC60E}" destId="{FB35B866-C812-489D-96A9-D0594A87B739}" srcOrd="0" destOrd="0" presId="urn:microsoft.com/office/officeart/2005/8/layout/default"/>
    <dgm:cxn modelId="{C6EBFBF5-9142-4BC4-B68B-641E3C379673}" srcId="{AFBC8218-B0E6-4D68-A875-BFFE4EB22F23}" destId="{5B1BB705-E8A8-4AE3-AE77-7D3A5BAEBEB7}" srcOrd="8" destOrd="0" parTransId="{F5E8973D-55EF-4850-BCDB-576383EC1BE0}" sibTransId="{DF71ECA8-2013-474F-AF0C-6E6CFF5BF6CD}"/>
    <dgm:cxn modelId="{A7A8EDF6-D5E2-4843-8542-04707A2BA9DF}" type="presOf" srcId="{CE5433F4-3F18-431F-88C2-2733BB65CB43}" destId="{D1777F79-C8B6-474D-B7C9-BA28CF72A1F3}" srcOrd="0" destOrd="0" presId="urn:microsoft.com/office/officeart/2005/8/layout/default"/>
    <dgm:cxn modelId="{7AC323FD-F8EB-4BE2-8C10-667D2C2D2F3A}" type="presOf" srcId="{AFBC8218-B0E6-4D68-A875-BFFE4EB22F23}" destId="{DAF085C8-7109-4220-8E4F-816A01B68F9C}" srcOrd="0" destOrd="0" presId="urn:microsoft.com/office/officeart/2005/8/layout/default"/>
    <dgm:cxn modelId="{D53E123C-92FF-43AB-9458-AE3D2799F2FB}" type="presParOf" srcId="{DAF085C8-7109-4220-8E4F-816A01B68F9C}" destId="{DDE503A8-73DA-4BE0-B5F0-89B0E01270DD}" srcOrd="0" destOrd="0" presId="urn:microsoft.com/office/officeart/2005/8/layout/default"/>
    <dgm:cxn modelId="{26EA28FC-9823-4AED-90FE-395E89A8E2C0}" type="presParOf" srcId="{DAF085C8-7109-4220-8E4F-816A01B68F9C}" destId="{0E2B54D8-8C93-48A9-A080-3FEA3804120B}" srcOrd="1" destOrd="0" presId="urn:microsoft.com/office/officeart/2005/8/layout/default"/>
    <dgm:cxn modelId="{C284C0AB-F62B-4748-9F55-463A874D3E2B}" type="presParOf" srcId="{DAF085C8-7109-4220-8E4F-816A01B68F9C}" destId="{87F6DB61-1111-439A-9135-86F1D484673A}" srcOrd="2" destOrd="0" presId="urn:microsoft.com/office/officeart/2005/8/layout/default"/>
    <dgm:cxn modelId="{0B288734-5024-4D87-949B-B7F24AC0EC13}" type="presParOf" srcId="{DAF085C8-7109-4220-8E4F-816A01B68F9C}" destId="{B1F45817-8E5E-41B5-A504-13ACFBB0ADF4}" srcOrd="3" destOrd="0" presId="urn:microsoft.com/office/officeart/2005/8/layout/default"/>
    <dgm:cxn modelId="{D29D221D-B550-4B18-B9F5-307DF37F4A54}" type="presParOf" srcId="{DAF085C8-7109-4220-8E4F-816A01B68F9C}" destId="{FB35B866-C812-489D-96A9-D0594A87B739}" srcOrd="4" destOrd="0" presId="urn:microsoft.com/office/officeart/2005/8/layout/default"/>
    <dgm:cxn modelId="{2D51183D-4A7A-4D93-9522-091EC4F5B64D}" type="presParOf" srcId="{DAF085C8-7109-4220-8E4F-816A01B68F9C}" destId="{74E53FF2-8953-4D53-AFF7-A6A87B03DADE}" srcOrd="5" destOrd="0" presId="urn:microsoft.com/office/officeart/2005/8/layout/default"/>
    <dgm:cxn modelId="{F657FE1F-1507-45DF-9E21-5E3FA25097AC}" type="presParOf" srcId="{DAF085C8-7109-4220-8E4F-816A01B68F9C}" destId="{6EC5B124-4CE9-4707-B556-4CCD53E54928}" srcOrd="6" destOrd="0" presId="urn:microsoft.com/office/officeart/2005/8/layout/default"/>
    <dgm:cxn modelId="{F1016E81-C092-4095-A285-8479C29D3CCA}" type="presParOf" srcId="{DAF085C8-7109-4220-8E4F-816A01B68F9C}" destId="{3942BBAA-BFE2-487E-B0C9-DA5C84CCA783}" srcOrd="7" destOrd="0" presId="urn:microsoft.com/office/officeart/2005/8/layout/default"/>
    <dgm:cxn modelId="{4A74C6DB-24BC-4384-9AF3-D7BCAF609D09}" type="presParOf" srcId="{DAF085C8-7109-4220-8E4F-816A01B68F9C}" destId="{6A2B6A6F-A5F0-468B-A08D-4A9284DDD566}" srcOrd="8" destOrd="0" presId="urn:microsoft.com/office/officeart/2005/8/layout/default"/>
    <dgm:cxn modelId="{1B9971E0-0811-40A5-B6F1-EF5840243640}" type="presParOf" srcId="{DAF085C8-7109-4220-8E4F-816A01B68F9C}" destId="{BEB5C633-1A92-44DF-A462-BDB5437A263B}" srcOrd="9" destOrd="0" presId="urn:microsoft.com/office/officeart/2005/8/layout/default"/>
    <dgm:cxn modelId="{B27AE3B2-09CC-4296-B772-172A9065F30E}" type="presParOf" srcId="{DAF085C8-7109-4220-8E4F-816A01B68F9C}" destId="{5854CA7B-58F3-431D-92A9-FF1C807AAC99}" srcOrd="10" destOrd="0" presId="urn:microsoft.com/office/officeart/2005/8/layout/default"/>
    <dgm:cxn modelId="{FD5DB411-B65B-4FF7-9C5E-336C3E932C97}" type="presParOf" srcId="{DAF085C8-7109-4220-8E4F-816A01B68F9C}" destId="{3A69CE17-4C2C-400F-9E5E-5ED3CEECAB22}" srcOrd="11" destOrd="0" presId="urn:microsoft.com/office/officeart/2005/8/layout/default"/>
    <dgm:cxn modelId="{5E1578FE-D2AC-4D38-9113-5461636E79D2}" type="presParOf" srcId="{DAF085C8-7109-4220-8E4F-816A01B68F9C}" destId="{A30268F6-1773-4645-A369-0A72AAB669CE}" srcOrd="12" destOrd="0" presId="urn:microsoft.com/office/officeart/2005/8/layout/default"/>
    <dgm:cxn modelId="{F34468BF-2815-4677-83E2-DBCA047D55E6}" type="presParOf" srcId="{DAF085C8-7109-4220-8E4F-816A01B68F9C}" destId="{EC30B28D-05C1-45E6-B6D4-EC6FDCEEAC47}" srcOrd="13" destOrd="0" presId="urn:microsoft.com/office/officeart/2005/8/layout/default"/>
    <dgm:cxn modelId="{587B6A37-D3F2-4950-B695-18B2B16322B1}" type="presParOf" srcId="{DAF085C8-7109-4220-8E4F-816A01B68F9C}" destId="{F36CB0BF-95D2-436C-91CD-4D2D6E0A3FA4}" srcOrd="14" destOrd="0" presId="urn:microsoft.com/office/officeart/2005/8/layout/default"/>
    <dgm:cxn modelId="{C5BD7145-E9F4-4158-A580-22F54646FA23}" type="presParOf" srcId="{DAF085C8-7109-4220-8E4F-816A01B68F9C}" destId="{21E588BC-F960-4A90-B49A-C2275784C628}" srcOrd="15" destOrd="0" presId="urn:microsoft.com/office/officeart/2005/8/layout/default"/>
    <dgm:cxn modelId="{AF69C405-8410-4CCA-B271-FEE218A1099A}" type="presParOf" srcId="{DAF085C8-7109-4220-8E4F-816A01B68F9C}" destId="{136E8381-6289-4E9F-851D-378E6A83B5C3}" srcOrd="16" destOrd="0" presId="urn:microsoft.com/office/officeart/2005/8/layout/default"/>
    <dgm:cxn modelId="{7646B781-AAD3-4BC9-9032-3BDE066FE168}" type="presParOf" srcId="{DAF085C8-7109-4220-8E4F-816A01B68F9C}" destId="{4DFC9A4C-31CC-40BF-AFCF-31F46B9258E8}" srcOrd="17" destOrd="0" presId="urn:microsoft.com/office/officeart/2005/8/layout/default"/>
    <dgm:cxn modelId="{B3EC744F-A99F-4CA6-9355-AE1B69DD289E}" type="presParOf" srcId="{DAF085C8-7109-4220-8E4F-816A01B68F9C}" destId="{D1777F79-C8B6-474D-B7C9-BA28CF72A1F3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6F3D5A-5EC5-4707-8799-3067827265D1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F616458-9B5C-4900-B7D6-F882B010B9D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Budget constraints and funding issues.</a:t>
          </a:r>
          <a:endParaRPr lang="en-US" dirty="0"/>
        </a:p>
      </dgm:t>
    </dgm:pt>
    <dgm:pt modelId="{05A2D2B2-96A5-4927-9D9A-AAA9E8911B21}" type="parTrans" cxnId="{2DCEDBFA-8649-4CF7-9D54-AB85289E6F29}">
      <dgm:prSet/>
      <dgm:spPr/>
      <dgm:t>
        <a:bodyPr/>
        <a:lstStyle/>
        <a:p>
          <a:endParaRPr lang="en-US"/>
        </a:p>
      </dgm:t>
    </dgm:pt>
    <dgm:pt modelId="{AFAD9D61-4738-4270-B8DD-0D80AB1D4240}" type="sibTrans" cxnId="{2DCEDBFA-8649-4CF7-9D54-AB85289E6F29}">
      <dgm:prSet/>
      <dgm:spPr/>
      <dgm:t>
        <a:bodyPr/>
        <a:lstStyle/>
        <a:p>
          <a:endParaRPr lang="en-US"/>
        </a:p>
      </dgm:t>
    </dgm:pt>
    <dgm:pt modelId="{EE2234CE-B6A7-4D82-A645-7525FE43D4F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Resistance to change </a:t>
          </a:r>
          <a:endParaRPr lang="en-US"/>
        </a:p>
      </dgm:t>
    </dgm:pt>
    <dgm:pt modelId="{F5DBCA22-2C29-4A4F-BA50-4E8368418AC5}" type="parTrans" cxnId="{F1554CAC-D22F-40B9-AB3C-A73A2CB91670}">
      <dgm:prSet/>
      <dgm:spPr/>
      <dgm:t>
        <a:bodyPr/>
        <a:lstStyle/>
        <a:p>
          <a:endParaRPr lang="en-US"/>
        </a:p>
      </dgm:t>
    </dgm:pt>
    <dgm:pt modelId="{51579DBE-2ABE-4FBA-A9D4-DA37A9B3512B}" type="sibTrans" cxnId="{F1554CAC-D22F-40B9-AB3C-A73A2CB91670}">
      <dgm:prSet/>
      <dgm:spPr/>
      <dgm:t>
        <a:bodyPr/>
        <a:lstStyle/>
        <a:p>
          <a:endParaRPr lang="en-US"/>
        </a:p>
      </dgm:t>
    </dgm:pt>
    <dgm:pt modelId="{EAC89F06-AC3A-40AD-BDA3-115E1546D85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The digital divide and disparities in technology access</a:t>
          </a:r>
          <a:endParaRPr lang="en-US"/>
        </a:p>
      </dgm:t>
    </dgm:pt>
    <dgm:pt modelId="{057A40F8-8EFE-4A77-ACF3-9195EC442701}" type="parTrans" cxnId="{4E39F6D7-C6D5-4BE3-8925-AED7023E7E7D}">
      <dgm:prSet/>
      <dgm:spPr/>
      <dgm:t>
        <a:bodyPr/>
        <a:lstStyle/>
        <a:p>
          <a:endParaRPr lang="en-US"/>
        </a:p>
      </dgm:t>
    </dgm:pt>
    <dgm:pt modelId="{346270A8-84D4-4340-9DE3-F92CB673CD9F}" type="sibTrans" cxnId="{4E39F6D7-C6D5-4BE3-8925-AED7023E7E7D}">
      <dgm:prSet/>
      <dgm:spPr/>
      <dgm:t>
        <a:bodyPr/>
        <a:lstStyle/>
        <a:p>
          <a:endParaRPr lang="en-US"/>
        </a:p>
      </dgm:t>
    </dgm:pt>
    <dgm:pt modelId="{7F1E19A2-3E1C-4BBD-AF7E-4B81983F3EB3}" type="pres">
      <dgm:prSet presAssocID="{5F6F3D5A-5EC5-4707-8799-3067827265D1}" presName="root" presStyleCnt="0">
        <dgm:presLayoutVars>
          <dgm:dir/>
          <dgm:resizeHandles val="exact"/>
        </dgm:presLayoutVars>
      </dgm:prSet>
      <dgm:spPr/>
    </dgm:pt>
    <dgm:pt modelId="{3006DF6A-60BA-4524-94B5-179A994F7FC2}" type="pres">
      <dgm:prSet presAssocID="{AF616458-9B5C-4900-B7D6-F882B010B9D1}" presName="compNode" presStyleCnt="0"/>
      <dgm:spPr/>
    </dgm:pt>
    <dgm:pt modelId="{53357A4C-20A3-4D85-A69F-799311DB2DE5}" type="pres">
      <dgm:prSet presAssocID="{AF616458-9B5C-4900-B7D6-F882B010B9D1}" presName="iconBgRect" presStyleLbl="bgShp" presStyleIdx="0" presStyleCnt="3"/>
      <dgm:spPr/>
    </dgm:pt>
    <dgm:pt modelId="{D77EC167-961F-4BF1-8A80-032562F33090}" type="pres">
      <dgm:prSet presAssocID="{AF616458-9B5C-4900-B7D6-F882B010B9D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75FF94D9-76C3-4C0A-8789-E94AF117A7DB}" type="pres">
      <dgm:prSet presAssocID="{AF616458-9B5C-4900-B7D6-F882B010B9D1}" presName="spaceRect" presStyleCnt="0"/>
      <dgm:spPr/>
    </dgm:pt>
    <dgm:pt modelId="{F89053F1-D524-4360-A156-2300DB667EE6}" type="pres">
      <dgm:prSet presAssocID="{AF616458-9B5C-4900-B7D6-F882B010B9D1}" presName="textRect" presStyleLbl="revTx" presStyleIdx="0" presStyleCnt="3">
        <dgm:presLayoutVars>
          <dgm:chMax val="1"/>
          <dgm:chPref val="1"/>
        </dgm:presLayoutVars>
      </dgm:prSet>
      <dgm:spPr/>
    </dgm:pt>
    <dgm:pt modelId="{5AFF63DC-00BE-4181-832F-DE20494A4BDB}" type="pres">
      <dgm:prSet presAssocID="{AFAD9D61-4738-4270-B8DD-0D80AB1D4240}" presName="sibTrans" presStyleCnt="0"/>
      <dgm:spPr/>
    </dgm:pt>
    <dgm:pt modelId="{7704C125-7FBD-4B23-BA39-36B5CF6587E4}" type="pres">
      <dgm:prSet presAssocID="{EE2234CE-B6A7-4D82-A645-7525FE43D4F5}" presName="compNode" presStyleCnt="0"/>
      <dgm:spPr/>
    </dgm:pt>
    <dgm:pt modelId="{C8A6B25D-074F-4833-AA6F-7073C74469FF}" type="pres">
      <dgm:prSet presAssocID="{EE2234CE-B6A7-4D82-A645-7525FE43D4F5}" presName="iconBgRect" presStyleLbl="bgShp" presStyleIdx="1" presStyleCnt="3"/>
      <dgm:spPr/>
    </dgm:pt>
    <dgm:pt modelId="{433C6E1A-3F35-4D5A-8DC4-B3691002D42D}" type="pres">
      <dgm:prSet presAssocID="{EE2234CE-B6A7-4D82-A645-7525FE43D4F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mize"/>
        </a:ext>
      </dgm:extLst>
    </dgm:pt>
    <dgm:pt modelId="{EC085EB1-F062-4B9D-A992-825E2F0EAC07}" type="pres">
      <dgm:prSet presAssocID="{EE2234CE-B6A7-4D82-A645-7525FE43D4F5}" presName="spaceRect" presStyleCnt="0"/>
      <dgm:spPr/>
    </dgm:pt>
    <dgm:pt modelId="{53917EDF-0083-4711-8384-C36D4A215A58}" type="pres">
      <dgm:prSet presAssocID="{EE2234CE-B6A7-4D82-A645-7525FE43D4F5}" presName="textRect" presStyleLbl="revTx" presStyleIdx="1" presStyleCnt="3">
        <dgm:presLayoutVars>
          <dgm:chMax val="1"/>
          <dgm:chPref val="1"/>
        </dgm:presLayoutVars>
      </dgm:prSet>
      <dgm:spPr/>
    </dgm:pt>
    <dgm:pt modelId="{71AF71A9-3655-41FF-8561-13632606A7C3}" type="pres">
      <dgm:prSet presAssocID="{51579DBE-2ABE-4FBA-A9D4-DA37A9B3512B}" presName="sibTrans" presStyleCnt="0"/>
      <dgm:spPr/>
    </dgm:pt>
    <dgm:pt modelId="{9BA9D4F2-5A76-421B-AC80-4DAA7E5F09BD}" type="pres">
      <dgm:prSet presAssocID="{EAC89F06-AC3A-40AD-BDA3-115E1546D855}" presName="compNode" presStyleCnt="0"/>
      <dgm:spPr/>
    </dgm:pt>
    <dgm:pt modelId="{3126679E-FCE9-4F8C-B652-63A3DE15058E}" type="pres">
      <dgm:prSet presAssocID="{EAC89F06-AC3A-40AD-BDA3-115E1546D855}" presName="iconBgRect" presStyleLbl="bgShp" presStyleIdx="2" presStyleCnt="3"/>
      <dgm:spPr/>
    </dgm:pt>
    <dgm:pt modelId="{291BE342-B6BB-4896-9D33-AEFC69722F11}" type="pres">
      <dgm:prSet presAssocID="{EAC89F06-AC3A-40AD-BDA3-115E1546D85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8D47F804-9F86-4389-AFC8-F2E340D2A25D}" type="pres">
      <dgm:prSet presAssocID="{EAC89F06-AC3A-40AD-BDA3-115E1546D855}" presName="spaceRect" presStyleCnt="0"/>
      <dgm:spPr/>
    </dgm:pt>
    <dgm:pt modelId="{BD1C2F94-9AC6-4792-9A29-63F03E64602B}" type="pres">
      <dgm:prSet presAssocID="{EAC89F06-AC3A-40AD-BDA3-115E1546D85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068B6256-02C3-435A-BC77-C36E797097C0}" type="presOf" srcId="{5F6F3D5A-5EC5-4707-8799-3067827265D1}" destId="{7F1E19A2-3E1C-4BBD-AF7E-4B81983F3EB3}" srcOrd="0" destOrd="0" presId="urn:microsoft.com/office/officeart/2018/5/layout/IconCircleLabelList"/>
    <dgm:cxn modelId="{0D3123A7-FE97-434D-A30E-AE9036D80AD1}" type="presOf" srcId="{AF616458-9B5C-4900-B7D6-F882B010B9D1}" destId="{F89053F1-D524-4360-A156-2300DB667EE6}" srcOrd="0" destOrd="0" presId="urn:microsoft.com/office/officeart/2018/5/layout/IconCircleLabelList"/>
    <dgm:cxn modelId="{F1554CAC-D22F-40B9-AB3C-A73A2CB91670}" srcId="{5F6F3D5A-5EC5-4707-8799-3067827265D1}" destId="{EE2234CE-B6A7-4D82-A645-7525FE43D4F5}" srcOrd="1" destOrd="0" parTransId="{F5DBCA22-2C29-4A4F-BA50-4E8368418AC5}" sibTransId="{51579DBE-2ABE-4FBA-A9D4-DA37A9B3512B}"/>
    <dgm:cxn modelId="{4E39F6D7-C6D5-4BE3-8925-AED7023E7E7D}" srcId="{5F6F3D5A-5EC5-4707-8799-3067827265D1}" destId="{EAC89F06-AC3A-40AD-BDA3-115E1546D855}" srcOrd="2" destOrd="0" parTransId="{057A40F8-8EFE-4A77-ACF3-9195EC442701}" sibTransId="{346270A8-84D4-4340-9DE3-F92CB673CD9F}"/>
    <dgm:cxn modelId="{BDE5F2E9-8229-4B81-B64E-04A2F362F309}" type="presOf" srcId="{EAC89F06-AC3A-40AD-BDA3-115E1546D855}" destId="{BD1C2F94-9AC6-4792-9A29-63F03E64602B}" srcOrd="0" destOrd="0" presId="urn:microsoft.com/office/officeart/2018/5/layout/IconCircleLabelList"/>
    <dgm:cxn modelId="{2DCEDBFA-8649-4CF7-9D54-AB85289E6F29}" srcId="{5F6F3D5A-5EC5-4707-8799-3067827265D1}" destId="{AF616458-9B5C-4900-B7D6-F882B010B9D1}" srcOrd="0" destOrd="0" parTransId="{05A2D2B2-96A5-4927-9D9A-AAA9E8911B21}" sibTransId="{AFAD9D61-4738-4270-B8DD-0D80AB1D4240}"/>
    <dgm:cxn modelId="{7539ACFE-5293-4BEF-8D9F-5ED6181C0C0D}" type="presOf" srcId="{EE2234CE-B6A7-4D82-A645-7525FE43D4F5}" destId="{53917EDF-0083-4711-8384-C36D4A215A58}" srcOrd="0" destOrd="0" presId="urn:microsoft.com/office/officeart/2018/5/layout/IconCircleLabelList"/>
    <dgm:cxn modelId="{9A28F6E5-D9CB-41F1-BF6E-2045FBF17C04}" type="presParOf" srcId="{7F1E19A2-3E1C-4BBD-AF7E-4B81983F3EB3}" destId="{3006DF6A-60BA-4524-94B5-179A994F7FC2}" srcOrd="0" destOrd="0" presId="urn:microsoft.com/office/officeart/2018/5/layout/IconCircleLabelList"/>
    <dgm:cxn modelId="{93C2BF3B-9987-4F3C-9094-9C5912E28943}" type="presParOf" srcId="{3006DF6A-60BA-4524-94B5-179A994F7FC2}" destId="{53357A4C-20A3-4D85-A69F-799311DB2DE5}" srcOrd="0" destOrd="0" presId="urn:microsoft.com/office/officeart/2018/5/layout/IconCircleLabelList"/>
    <dgm:cxn modelId="{7B5DB604-900D-4068-BF5C-66E21DF54737}" type="presParOf" srcId="{3006DF6A-60BA-4524-94B5-179A994F7FC2}" destId="{D77EC167-961F-4BF1-8A80-032562F33090}" srcOrd="1" destOrd="0" presId="urn:microsoft.com/office/officeart/2018/5/layout/IconCircleLabelList"/>
    <dgm:cxn modelId="{DA237564-AC15-45C7-80FD-DCF59BC0045E}" type="presParOf" srcId="{3006DF6A-60BA-4524-94B5-179A994F7FC2}" destId="{75FF94D9-76C3-4C0A-8789-E94AF117A7DB}" srcOrd="2" destOrd="0" presId="urn:microsoft.com/office/officeart/2018/5/layout/IconCircleLabelList"/>
    <dgm:cxn modelId="{666549AC-A054-4CB4-883E-C7A169573BCC}" type="presParOf" srcId="{3006DF6A-60BA-4524-94B5-179A994F7FC2}" destId="{F89053F1-D524-4360-A156-2300DB667EE6}" srcOrd="3" destOrd="0" presId="urn:microsoft.com/office/officeart/2018/5/layout/IconCircleLabelList"/>
    <dgm:cxn modelId="{3C61D44F-E9B6-44FD-B91D-B0DDE4399BDE}" type="presParOf" srcId="{7F1E19A2-3E1C-4BBD-AF7E-4B81983F3EB3}" destId="{5AFF63DC-00BE-4181-832F-DE20494A4BDB}" srcOrd="1" destOrd="0" presId="urn:microsoft.com/office/officeart/2018/5/layout/IconCircleLabelList"/>
    <dgm:cxn modelId="{BB193694-E4B1-47CE-B555-D639E153B1D3}" type="presParOf" srcId="{7F1E19A2-3E1C-4BBD-AF7E-4B81983F3EB3}" destId="{7704C125-7FBD-4B23-BA39-36B5CF6587E4}" srcOrd="2" destOrd="0" presId="urn:microsoft.com/office/officeart/2018/5/layout/IconCircleLabelList"/>
    <dgm:cxn modelId="{40C0F5F4-436F-446D-BB77-7C094F25D43F}" type="presParOf" srcId="{7704C125-7FBD-4B23-BA39-36B5CF6587E4}" destId="{C8A6B25D-074F-4833-AA6F-7073C74469FF}" srcOrd="0" destOrd="0" presId="urn:microsoft.com/office/officeart/2018/5/layout/IconCircleLabelList"/>
    <dgm:cxn modelId="{1B23D555-A88C-41DF-AE49-CDD746DFBA9D}" type="presParOf" srcId="{7704C125-7FBD-4B23-BA39-36B5CF6587E4}" destId="{433C6E1A-3F35-4D5A-8DC4-B3691002D42D}" srcOrd="1" destOrd="0" presId="urn:microsoft.com/office/officeart/2018/5/layout/IconCircleLabelList"/>
    <dgm:cxn modelId="{7F16DF52-F95B-441A-A60E-3D42A52100FC}" type="presParOf" srcId="{7704C125-7FBD-4B23-BA39-36B5CF6587E4}" destId="{EC085EB1-F062-4B9D-A992-825E2F0EAC07}" srcOrd="2" destOrd="0" presId="urn:microsoft.com/office/officeart/2018/5/layout/IconCircleLabelList"/>
    <dgm:cxn modelId="{0DBEEB52-9256-413F-9CD6-72397ECBE1AE}" type="presParOf" srcId="{7704C125-7FBD-4B23-BA39-36B5CF6587E4}" destId="{53917EDF-0083-4711-8384-C36D4A215A58}" srcOrd="3" destOrd="0" presId="urn:microsoft.com/office/officeart/2018/5/layout/IconCircleLabelList"/>
    <dgm:cxn modelId="{15D9A317-FB9C-4D70-AE5D-CDC05EA091F0}" type="presParOf" srcId="{7F1E19A2-3E1C-4BBD-AF7E-4B81983F3EB3}" destId="{71AF71A9-3655-41FF-8561-13632606A7C3}" srcOrd="3" destOrd="0" presId="urn:microsoft.com/office/officeart/2018/5/layout/IconCircleLabelList"/>
    <dgm:cxn modelId="{1E00CFBD-020D-45CB-AB24-EB94B8061627}" type="presParOf" srcId="{7F1E19A2-3E1C-4BBD-AF7E-4B81983F3EB3}" destId="{9BA9D4F2-5A76-421B-AC80-4DAA7E5F09BD}" srcOrd="4" destOrd="0" presId="urn:microsoft.com/office/officeart/2018/5/layout/IconCircleLabelList"/>
    <dgm:cxn modelId="{83A1AA30-177A-4202-BADF-333BCC211912}" type="presParOf" srcId="{9BA9D4F2-5A76-421B-AC80-4DAA7E5F09BD}" destId="{3126679E-FCE9-4F8C-B652-63A3DE15058E}" srcOrd="0" destOrd="0" presId="urn:microsoft.com/office/officeart/2018/5/layout/IconCircleLabelList"/>
    <dgm:cxn modelId="{842BF5A7-7E07-47C0-AEFE-AB3D7D8C83E6}" type="presParOf" srcId="{9BA9D4F2-5A76-421B-AC80-4DAA7E5F09BD}" destId="{291BE342-B6BB-4896-9D33-AEFC69722F11}" srcOrd="1" destOrd="0" presId="urn:microsoft.com/office/officeart/2018/5/layout/IconCircleLabelList"/>
    <dgm:cxn modelId="{A4FE8A0C-48F8-4B5E-A914-78581735091F}" type="presParOf" srcId="{9BA9D4F2-5A76-421B-AC80-4DAA7E5F09BD}" destId="{8D47F804-9F86-4389-AFC8-F2E340D2A25D}" srcOrd="2" destOrd="0" presId="urn:microsoft.com/office/officeart/2018/5/layout/IconCircleLabelList"/>
    <dgm:cxn modelId="{30EF929A-EF18-4988-9A4B-1913996615BB}" type="presParOf" srcId="{9BA9D4F2-5A76-421B-AC80-4DAA7E5F09BD}" destId="{BD1C2F94-9AC6-4792-9A29-63F03E64602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6764815-EB64-4211-BA54-804399E36BE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0BCDDEA-69CB-4C32-A21C-553A0C941219}">
      <dgm:prSet/>
      <dgm:spPr/>
      <dgm:t>
        <a:bodyPr/>
        <a:lstStyle/>
        <a:p>
          <a:r>
            <a:rPr lang="en-US" b="1"/>
            <a:t>Regional ICT Policy Steering Committee</a:t>
          </a:r>
          <a:endParaRPr lang="en-US"/>
        </a:p>
      </dgm:t>
    </dgm:pt>
    <dgm:pt modelId="{51A4F357-8A35-4A9C-8C04-FD56798B852B}" type="parTrans" cxnId="{DD482A56-03E2-4172-82CF-BC4C41EBD2F5}">
      <dgm:prSet/>
      <dgm:spPr/>
      <dgm:t>
        <a:bodyPr/>
        <a:lstStyle/>
        <a:p>
          <a:endParaRPr lang="en-US"/>
        </a:p>
      </dgm:t>
    </dgm:pt>
    <dgm:pt modelId="{B760DE87-C234-4F66-B8A4-5A7BE858F5AF}" type="sibTrans" cxnId="{DD482A56-03E2-4172-82CF-BC4C41EBD2F5}">
      <dgm:prSet/>
      <dgm:spPr/>
      <dgm:t>
        <a:bodyPr/>
        <a:lstStyle/>
        <a:p>
          <a:endParaRPr lang="en-US"/>
        </a:p>
      </dgm:t>
    </dgm:pt>
    <dgm:pt modelId="{DBAD57FB-6D99-4349-9BD5-48FCFB6A9B9E}">
      <dgm:prSet/>
      <dgm:spPr/>
      <dgm:t>
        <a:bodyPr/>
        <a:lstStyle/>
        <a:p>
          <a:r>
            <a:rPr lang="en-US" b="1"/>
            <a:t>National Higher Education ICT Planning Committee</a:t>
          </a:r>
          <a:endParaRPr lang="en-US"/>
        </a:p>
      </dgm:t>
    </dgm:pt>
    <dgm:pt modelId="{A8884651-7888-4E08-B348-AB6DAE614BCF}" type="parTrans" cxnId="{D67E3F90-CE5D-4FC4-9DF2-08CB432E1079}">
      <dgm:prSet/>
      <dgm:spPr/>
      <dgm:t>
        <a:bodyPr/>
        <a:lstStyle/>
        <a:p>
          <a:endParaRPr lang="en-US"/>
        </a:p>
      </dgm:t>
    </dgm:pt>
    <dgm:pt modelId="{D96C2CF2-0CF3-4379-BE64-3A876FA8E144}" type="sibTrans" cxnId="{D67E3F90-CE5D-4FC4-9DF2-08CB432E1079}">
      <dgm:prSet/>
      <dgm:spPr/>
      <dgm:t>
        <a:bodyPr/>
        <a:lstStyle/>
        <a:p>
          <a:endParaRPr lang="en-US"/>
        </a:p>
      </dgm:t>
    </dgm:pt>
    <dgm:pt modelId="{C1F53F62-7AE2-4485-BE74-EB7F22605C14}">
      <dgm:prSet/>
      <dgm:spPr/>
      <dgm:t>
        <a:bodyPr/>
        <a:lstStyle/>
        <a:p>
          <a:r>
            <a:rPr lang="en-US" b="1"/>
            <a:t>Institutional ICT Steering Committees</a:t>
          </a:r>
          <a:endParaRPr lang="en-US"/>
        </a:p>
      </dgm:t>
    </dgm:pt>
    <dgm:pt modelId="{2CB4E022-0715-45F7-81A3-A8B5A853391F}" type="parTrans" cxnId="{6563E57A-074E-433D-BACE-F594D2E364F1}">
      <dgm:prSet/>
      <dgm:spPr/>
      <dgm:t>
        <a:bodyPr/>
        <a:lstStyle/>
        <a:p>
          <a:endParaRPr lang="en-US"/>
        </a:p>
      </dgm:t>
    </dgm:pt>
    <dgm:pt modelId="{B4060F46-D50C-4A6F-803E-8288390D3F10}" type="sibTrans" cxnId="{6563E57A-074E-433D-BACE-F594D2E364F1}">
      <dgm:prSet/>
      <dgm:spPr/>
      <dgm:t>
        <a:bodyPr/>
        <a:lstStyle/>
        <a:p>
          <a:endParaRPr lang="en-US"/>
        </a:p>
      </dgm:t>
    </dgm:pt>
    <dgm:pt modelId="{0E4FC0A0-3DEC-49D5-BC9B-3CF04A14269A}" type="pres">
      <dgm:prSet presAssocID="{26764815-EB64-4211-BA54-804399E36BE3}" presName="root" presStyleCnt="0">
        <dgm:presLayoutVars>
          <dgm:dir/>
          <dgm:resizeHandles val="exact"/>
        </dgm:presLayoutVars>
      </dgm:prSet>
      <dgm:spPr/>
    </dgm:pt>
    <dgm:pt modelId="{5C172CAA-C19F-43D6-A65C-CF5401FFC307}" type="pres">
      <dgm:prSet presAssocID="{A0BCDDEA-69CB-4C32-A21C-553A0C941219}" presName="compNode" presStyleCnt="0"/>
      <dgm:spPr/>
    </dgm:pt>
    <dgm:pt modelId="{732B295C-FD84-483C-B58F-E81D088874BC}" type="pres">
      <dgm:prSet presAssocID="{A0BCDDEA-69CB-4C32-A21C-553A0C941219}" presName="bgRect" presStyleLbl="bgShp" presStyleIdx="0" presStyleCnt="3"/>
      <dgm:spPr/>
    </dgm:pt>
    <dgm:pt modelId="{C7FB7111-8677-4DAB-8E04-399A27C5D133}" type="pres">
      <dgm:prSet presAssocID="{A0BCDDEA-69CB-4C32-A21C-553A0C94121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9CB32D29-6AC6-4687-8BFC-ACFB50D710AF}" type="pres">
      <dgm:prSet presAssocID="{A0BCDDEA-69CB-4C32-A21C-553A0C941219}" presName="spaceRect" presStyleCnt="0"/>
      <dgm:spPr/>
    </dgm:pt>
    <dgm:pt modelId="{7726FD30-3A28-462F-9859-1585BCE9A8DF}" type="pres">
      <dgm:prSet presAssocID="{A0BCDDEA-69CB-4C32-A21C-553A0C941219}" presName="parTx" presStyleLbl="revTx" presStyleIdx="0" presStyleCnt="3">
        <dgm:presLayoutVars>
          <dgm:chMax val="0"/>
          <dgm:chPref val="0"/>
        </dgm:presLayoutVars>
      </dgm:prSet>
      <dgm:spPr/>
    </dgm:pt>
    <dgm:pt modelId="{CBB43598-252D-4A68-98FC-1714087A57F0}" type="pres">
      <dgm:prSet presAssocID="{B760DE87-C234-4F66-B8A4-5A7BE858F5AF}" presName="sibTrans" presStyleCnt="0"/>
      <dgm:spPr/>
    </dgm:pt>
    <dgm:pt modelId="{14958EF5-CFB3-45DE-A7F8-180A9E9C1732}" type="pres">
      <dgm:prSet presAssocID="{DBAD57FB-6D99-4349-9BD5-48FCFB6A9B9E}" presName="compNode" presStyleCnt="0"/>
      <dgm:spPr/>
    </dgm:pt>
    <dgm:pt modelId="{51C9D850-044F-48FB-85A9-A9EEC4CA9A8B}" type="pres">
      <dgm:prSet presAssocID="{DBAD57FB-6D99-4349-9BD5-48FCFB6A9B9E}" presName="bgRect" presStyleLbl="bgShp" presStyleIdx="1" presStyleCnt="3"/>
      <dgm:spPr/>
    </dgm:pt>
    <dgm:pt modelId="{96C23D5B-863F-44E8-A955-2F9AD229C0C9}" type="pres">
      <dgm:prSet presAssocID="{DBAD57FB-6D99-4349-9BD5-48FCFB6A9B9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0FCBC4C8-DA29-408F-88A6-FDEF65CE648B}" type="pres">
      <dgm:prSet presAssocID="{DBAD57FB-6D99-4349-9BD5-48FCFB6A9B9E}" presName="spaceRect" presStyleCnt="0"/>
      <dgm:spPr/>
    </dgm:pt>
    <dgm:pt modelId="{BA31F272-135C-416B-8F77-555F5F823F73}" type="pres">
      <dgm:prSet presAssocID="{DBAD57FB-6D99-4349-9BD5-48FCFB6A9B9E}" presName="parTx" presStyleLbl="revTx" presStyleIdx="1" presStyleCnt="3">
        <dgm:presLayoutVars>
          <dgm:chMax val="0"/>
          <dgm:chPref val="0"/>
        </dgm:presLayoutVars>
      </dgm:prSet>
      <dgm:spPr/>
    </dgm:pt>
    <dgm:pt modelId="{C3FFBC83-B693-42F3-A05E-BBFB50A0FB78}" type="pres">
      <dgm:prSet presAssocID="{D96C2CF2-0CF3-4379-BE64-3A876FA8E144}" presName="sibTrans" presStyleCnt="0"/>
      <dgm:spPr/>
    </dgm:pt>
    <dgm:pt modelId="{452BE934-69B1-4993-BE94-ABA26A489826}" type="pres">
      <dgm:prSet presAssocID="{C1F53F62-7AE2-4485-BE74-EB7F22605C14}" presName="compNode" presStyleCnt="0"/>
      <dgm:spPr/>
    </dgm:pt>
    <dgm:pt modelId="{3FDC2B45-90B7-4C9D-BFCC-D1667CADADEB}" type="pres">
      <dgm:prSet presAssocID="{C1F53F62-7AE2-4485-BE74-EB7F22605C14}" presName="bgRect" presStyleLbl="bgShp" presStyleIdx="2" presStyleCnt="3"/>
      <dgm:spPr/>
    </dgm:pt>
    <dgm:pt modelId="{C79F1312-E42C-4263-8B59-1894625333A8}" type="pres">
      <dgm:prSet presAssocID="{C1F53F62-7AE2-4485-BE74-EB7F22605C1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DAE82195-9A2E-419A-9070-7F97D79B320A}" type="pres">
      <dgm:prSet presAssocID="{C1F53F62-7AE2-4485-BE74-EB7F22605C14}" presName="spaceRect" presStyleCnt="0"/>
      <dgm:spPr/>
    </dgm:pt>
    <dgm:pt modelId="{0F55FD79-3E53-48E4-AD5C-AEE6BC2BDBAC}" type="pres">
      <dgm:prSet presAssocID="{C1F53F62-7AE2-4485-BE74-EB7F22605C1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79B4F5E-233C-4464-A6B2-2EB9891357FF}" type="presOf" srcId="{26764815-EB64-4211-BA54-804399E36BE3}" destId="{0E4FC0A0-3DEC-49D5-BC9B-3CF04A14269A}" srcOrd="0" destOrd="0" presId="urn:microsoft.com/office/officeart/2018/2/layout/IconVerticalSolidList"/>
    <dgm:cxn modelId="{DD482A56-03E2-4172-82CF-BC4C41EBD2F5}" srcId="{26764815-EB64-4211-BA54-804399E36BE3}" destId="{A0BCDDEA-69CB-4C32-A21C-553A0C941219}" srcOrd="0" destOrd="0" parTransId="{51A4F357-8A35-4A9C-8C04-FD56798B852B}" sibTransId="{B760DE87-C234-4F66-B8A4-5A7BE858F5AF}"/>
    <dgm:cxn modelId="{6563E57A-074E-433D-BACE-F594D2E364F1}" srcId="{26764815-EB64-4211-BA54-804399E36BE3}" destId="{C1F53F62-7AE2-4485-BE74-EB7F22605C14}" srcOrd="2" destOrd="0" parTransId="{2CB4E022-0715-45F7-81A3-A8B5A853391F}" sibTransId="{B4060F46-D50C-4A6F-803E-8288390D3F10}"/>
    <dgm:cxn modelId="{D67E3F90-CE5D-4FC4-9DF2-08CB432E1079}" srcId="{26764815-EB64-4211-BA54-804399E36BE3}" destId="{DBAD57FB-6D99-4349-9BD5-48FCFB6A9B9E}" srcOrd="1" destOrd="0" parTransId="{A8884651-7888-4E08-B348-AB6DAE614BCF}" sibTransId="{D96C2CF2-0CF3-4379-BE64-3A876FA8E144}"/>
    <dgm:cxn modelId="{CDE452AD-E80D-47FB-8012-AE32FF915EF5}" type="presOf" srcId="{A0BCDDEA-69CB-4C32-A21C-553A0C941219}" destId="{7726FD30-3A28-462F-9859-1585BCE9A8DF}" srcOrd="0" destOrd="0" presId="urn:microsoft.com/office/officeart/2018/2/layout/IconVerticalSolidList"/>
    <dgm:cxn modelId="{66F382D3-820F-4ED7-8D70-EBC62B32B4F0}" type="presOf" srcId="{DBAD57FB-6D99-4349-9BD5-48FCFB6A9B9E}" destId="{BA31F272-135C-416B-8F77-555F5F823F73}" srcOrd="0" destOrd="0" presId="urn:microsoft.com/office/officeart/2018/2/layout/IconVerticalSolidList"/>
    <dgm:cxn modelId="{7C2C8FE7-6A22-4C04-B959-FAFD69261213}" type="presOf" srcId="{C1F53F62-7AE2-4485-BE74-EB7F22605C14}" destId="{0F55FD79-3E53-48E4-AD5C-AEE6BC2BDBAC}" srcOrd="0" destOrd="0" presId="urn:microsoft.com/office/officeart/2018/2/layout/IconVerticalSolidList"/>
    <dgm:cxn modelId="{B26872F9-115C-4732-BBFB-18453FFCE63F}" type="presParOf" srcId="{0E4FC0A0-3DEC-49D5-BC9B-3CF04A14269A}" destId="{5C172CAA-C19F-43D6-A65C-CF5401FFC307}" srcOrd="0" destOrd="0" presId="urn:microsoft.com/office/officeart/2018/2/layout/IconVerticalSolidList"/>
    <dgm:cxn modelId="{C6C131F9-577E-49F0-B86B-790027024C44}" type="presParOf" srcId="{5C172CAA-C19F-43D6-A65C-CF5401FFC307}" destId="{732B295C-FD84-483C-B58F-E81D088874BC}" srcOrd="0" destOrd="0" presId="urn:microsoft.com/office/officeart/2018/2/layout/IconVerticalSolidList"/>
    <dgm:cxn modelId="{EA110E29-7171-4AA0-AFD6-F9A1A1FDF079}" type="presParOf" srcId="{5C172CAA-C19F-43D6-A65C-CF5401FFC307}" destId="{C7FB7111-8677-4DAB-8E04-399A27C5D133}" srcOrd="1" destOrd="0" presId="urn:microsoft.com/office/officeart/2018/2/layout/IconVerticalSolidList"/>
    <dgm:cxn modelId="{666E593E-227D-43B8-A4B3-20B4A70A8AA4}" type="presParOf" srcId="{5C172CAA-C19F-43D6-A65C-CF5401FFC307}" destId="{9CB32D29-6AC6-4687-8BFC-ACFB50D710AF}" srcOrd="2" destOrd="0" presId="urn:microsoft.com/office/officeart/2018/2/layout/IconVerticalSolidList"/>
    <dgm:cxn modelId="{D85DBAE7-FC3E-46EF-A798-BEE1431257C7}" type="presParOf" srcId="{5C172CAA-C19F-43D6-A65C-CF5401FFC307}" destId="{7726FD30-3A28-462F-9859-1585BCE9A8DF}" srcOrd="3" destOrd="0" presId="urn:microsoft.com/office/officeart/2018/2/layout/IconVerticalSolidList"/>
    <dgm:cxn modelId="{C590A9E6-1B4A-41EE-936B-EBA79C153280}" type="presParOf" srcId="{0E4FC0A0-3DEC-49D5-BC9B-3CF04A14269A}" destId="{CBB43598-252D-4A68-98FC-1714087A57F0}" srcOrd="1" destOrd="0" presId="urn:microsoft.com/office/officeart/2018/2/layout/IconVerticalSolidList"/>
    <dgm:cxn modelId="{0ABE87C3-D2BF-4876-9636-A3411802C1E0}" type="presParOf" srcId="{0E4FC0A0-3DEC-49D5-BC9B-3CF04A14269A}" destId="{14958EF5-CFB3-45DE-A7F8-180A9E9C1732}" srcOrd="2" destOrd="0" presId="urn:microsoft.com/office/officeart/2018/2/layout/IconVerticalSolidList"/>
    <dgm:cxn modelId="{9A41DFE3-E445-4247-A6CB-B3C27A59890C}" type="presParOf" srcId="{14958EF5-CFB3-45DE-A7F8-180A9E9C1732}" destId="{51C9D850-044F-48FB-85A9-A9EEC4CA9A8B}" srcOrd="0" destOrd="0" presId="urn:microsoft.com/office/officeart/2018/2/layout/IconVerticalSolidList"/>
    <dgm:cxn modelId="{DB6263FD-AC36-4E81-8B29-999085CC66DF}" type="presParOf" srcId="{14958EF5-CFB3-45DE-A7F8-180A9E9C1732}" destId="{96C23D5B-863F-44E8-A955-2F9AD229C0C9}" srcOrd="1" destOrd="0" presId="urn:microsoft.com/office/officeart/2018/2/layout/IconVerticalSolidList"/>
    <dgm:cxn modelId="{5C9BC9D0-3215-4292-BCBA-9A6730120F6F}" type="presParOf" srcId="{14958EF5-CFB3-45DE-A7F8-180A9E9C1732}" destId="{0FCBC4C8-DA29-408F-88A6-FDEF65CE648B}" srcOrd="2" destOrd="0" presId="urn:microsoft.com/office/officeart/2018/2/layout/IconVerticalSolidList"/>
    <dgm:cxn modelId="{7B591E26-AE91-45FF-B9E2-46F8162EA132}" type="presParOf" srcId="{14958EF5-CFB3-45DE-A7F8-180A9E9C1732}" destId="{BA31F272-135C-416B-8F77-555F5F823F73}" srcOrd="3" destOrd="0" presId="urn:microsoft.com/office/officeart/2018/2/layout/IconVerticalSolidList"/>
    <dgm:cxn modelId="{DC2FD220-D237-441A-B597-893684D0A0A3}" type="presParOf" srcId="{0E4FC0A0-3DEC-49D5-BC9B-3CF04A14269A}" destId="{C3FFBC83-B693-42F3-A05E-BBFB50A0FB78}" srcOrd="3" destOrd="0" presId="urn:microsoft.com/office/officeart/2018/2/layout/IconVerticalSolidList"/>
    <dgm:cxn modelId="{221C5474-63FF-4D67-94B7-4EBACA5DF365}" type="presParOf" srcId="{0E4FC0A0-3DEC-49D5-BC9B-3CF04A14269A}" destId="{452BE934-69B1-4993-BE94-ABA26A489826}" srcOrd="4" destOrd="0" presId="urn:microsoft.com/office/officeart/2018/2/layout/IconVerticalSolidList"/>
    <dgm:cxn modelId="{A993DC79-56C4-4FD5-A328-7844D4F6811A}" type="presParOf" srcId="{452BE934-69B1-4993-BE94-ABA26A489826}" destId="{3FDC2B45-90B7-4C9D-BFCC-D1667CADADEB}" srcOrd="0" destOrd="0" presId="urn:microsoft.com/office/officeart/2018/2/layout/IconVerticalSolidList"/>
    <dgm:cxn modelId="{6BF07488-CA60-468D-A71E-47187B66CE02}" type="presParOf" srcId="{452BE934-69B1-4993-BE94-ABA26A489826}" destId="{C79F1312-E42C-4263-8B59-1894625333A8}" srcOrd="1" destOrd="0" presId="urn:microsoft.com/office/officeart/2018/2/layout/IconVerticalSolidList"/>
    <dgm:cxn modelId="{C6A67447-A13A-4385-857B-7A73CC2F65C6}" type="presParOf" srcId="{452BE934-69B1-4993-BE94-ABA26A489826}" destId="{DAE82195-9A2E-419A-9070-7F97D79B320A}" srcOrd="2" destOrd="0" presId="urn:microsoft.com/office/officeart/2018/2/layout/IconVerticalSolidList"/>
    <dgm:cxn modelId="{F9AD77AC-6B42-4962-84F2-B7C3C6AB4AF0}" type="presParOf" srcId="{452BE934-69B1-4993-BE94-ABA26A489826}" destId="{0F55FD79-3E53-48E4-AD5C-AEE6BC2BDBA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B6285-A453-4157-85BF-45A41EBDC7E4}">
      <dsp:nvSpPr>
        <dsp:cNvPr id="0" name=""/>
        <dsp:cNvSpPr/>
      </dsp:nvSpPr>
      <dsp:spPr>
        <a:xfrm>
          <a:off x="0" y="708097"/>
          <a:ext cx="10515600" cy="13072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74CD4-DC88-464D-8BAC-04DF041124C4}">
      <dsp:nvSpPr>
        <dsp:cNvPr id="0" name=""/>
        <dsp:cNvSpPr/>
      </dsp:nvSpPr>
      <dsp:spPr>
        <a:xfrm>
          <a:off x="395445" y="1002230"/>
          <a:ext cx="718991" cy="7189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79813-6D97-4456-AF93-104EE26FE3C6}">
      <dsp:nvSpPr>
        <dsp:cNvPr id="0" name=""/>
        <dsp:cNvSpPr/>
      </dsp:nvSpPr>
      <dsp:spPr>
        <a:xfrm>
          <a:off x="1509882" y="708097"/>
          <a:ext cx="9005717" cy="130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351" tIns="138351" rIns="138351" bIns="13835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Education fosters critical thinking, creativity, and skills necessary for personal and professional growth.</a:t>
          </a:r>
          <a:endParaRPr lang="en-US" sz="2100" kern="1200" dirty="0"/>
        </a:p>
      </dsp:txBody>
      <dsp:txXfrm>
        <a:off x="1509882" y="708097"/>
        <a:ext cx="9005717" cy="1307257"/>
      </dsp:txXfrm>
    </dsp:sp>
    <dsp:sp modelId="{69D22208-3DC7-4F20-8DEC-BB6DBA11FC6D}">
      <dsp:nvSpPr>
        <dsp:cNvPr id="0" name=""/>
        <dsp:cNvSpPr/>
      </dsp:nvSpPr>
      <dsp:spPr>
        <a:xfrm>
          <a:off x="0" y="2342169"/>
          <a:ext cx="10515600" cy="13072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21CD74-7547-4027-8C5D-90F02B4655E1}">
      <dsp:nvSpPr>
        <dsp:cNvPr id="0" name=""/>
        <dsp:cNvSpPr/>
      </dsp:nvSpPr>
      <dsp:spPr>
        <a:xfrm>
          <a:off x="395445" y="2636302"/>
          <a:ext cx="718991" cy="71899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C7571-277B-4B98-94C2-2A02575FA097}">
      <dsp:nvSpPr>
        <dsp:cNvPr id="0" name=""/>
        <dsp:cNvSpPr/>
      </dsp:nvSpPr>
      <dsp:spPr>
        <a:xfrm>
          <a:off x="1509882" y="2342169"/>
          <a:ext cx="9005717" cy="130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351" tIns="138351" rIns="138351" bIns="13835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Research drives innovation and advances knowledge, addressing societal challenges and informing policy. Together, they empower individuals and communities to adapt, thrive, and contribute to a rapidly changing world.</a:t>
          </a:r>
          <a:endParaRPr lang="en-US" sz="2100" kern="1200"/>
        </a:p>
      </dsp:txBody>
      <dsp:txXfrm>
        <a:off x="1509882" y="2342169"/>
        <a:ext cx="9005717" cy="1307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F5F000-0AC5-4688-A5EE-9DDC872004EA}">
      <dsp:nvSpPr>
        <dsp:cNvPr id="0" name=""/>
        <dsp:cNvSpPr/>
      </dsp:nvSpPr>
      <dsp:spPr>
        <a:xfrm>
          <a:off x="4621" y="559306"/>
          <a:ext cx="4040906" cy="3232725"/>
        </a:xfrm>
        <a:prstGeom prst="homePlate">
          <a:avLst>
            <a:gd name="adj" fmla="val 2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554" tIns="78740" rIns="570217" bIns="7874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IUCEA </a:t>
          </a:r>
          <a:endParaRPr lang="en-US" sz="31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Advisory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Coordination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Awareness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Policy formulation  </a:t>
          </a:r>
          <a:endParaRPr lang="en-US" sz="2400" kern="1200" dirty="0"/>
        </a:p>
      </dsp:txBody>
      <dsp:txXfrm>
        <a:off x="4621" y="559306"/>
        <a:ext cx="3636815" cy="3232725"/>
      </dsp:txXfrm>
    </dsp:sp>
    <dsp:sp modelId="{A24432A5-F1B4-4E4D-8BE2-47E1266145E1}">
      <dsp:nvSpPr>
        <dsp:cNvPr id="0" name=""/>
        <dsp:cNvSpPr/>
      </dsp:nvSpPr>
      <dsp:spPr>
        <a:xfrm>
          <a:off x="3237346" y="559306"/>
          <a:ext cx="4040906" cy="3232725"/>
        </a:xfrm>
        <a:prstGeom prst="chevron">
          <a:avLst>
            <a:gd name="adj" fmla="val 2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554" tIns="78740" rIns="142554" bIns="7874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RENS /NRENS </a:t>
          </a:r>
          <a:endParaRPr lang="en-U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Technology enabling 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Capacity building </a:t>
          </a:r>
          <a:endParaRPr lang="en-US" sz="2400" kern="1200"/>
        </a:p>
      </dsp:txBody>
      <dsp:txXfrm>
        <a:off x="4045527" y="559306"/>
        <a:ext cx="2424544" cy="3232725"/>
      </dsp:txXfrm>
    </dsp:sp>
    <dsp:sp modelId="{B28EDE72-FB10-4DFF-A13F-09ECBA87FFEA}">
      <dsp:nvSpPr>
        <dsp:cNvPr id="0" name=""/>
        <dsp:cNvSpPr/>
      </dsp:nvSpPr>
      <dsp:spPr>
        <a:xfrm>
          <a:off x="6470072" y="559306"/>
          <a:ext cx="4040906" cy="3232725"/>
        </a:xfrm>
        <a:prstGeom prst="chevron">
          <a:avLst>
            <a:gd name="adj" fmla="val 2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554" tIns="78740" rIns="142554" bIns="7874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Universities </a:t>
          </a:r>
          <a:endParaRPr lang="en-U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ICT leadership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Content 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Creator (</a:t>
          </a:r>
          <a:r>
            <a:rPr lang="en-GB" sz="2400" b="1" kern="1200" dirty="0"/>
            <a:t>user</a:t>
          </a:r>
          <a:r>
            <a:rPr lang="en-GB" sz="2400" kern="1200" dirty="0"/>
            <a:t>)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Content Management (Library)</a:t>
          </a:r>
          <a:endParaRPr lang="en-US" sz="2400" kern="1200"/>
        </a:p>
      </dsp:txBody>
      <dsp:txXfrm>
        <a:off x="7278253" y="559306"/>
        <a:ext cx="2424544" cy="32327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E8ECA-4C3E-495F-85F3-255CA4F90BE8}">
      <dsp:nvSpPr>
        <dsp:cNvPr id="0" name=""/>
        <dsp:cNvSpPr/>
      </dsp:nvSpPr>
      <dsp:spPr>
        <a:xfrm>
          <a:off x="82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4C41A9-7B04-4DBD-A829-5884566DAC64}">
      <dsp:nvSpPr>
        <dsp:cNvPr id="0" name=""/>
        <dsp:cNvSpPr/>
      </dsp:nvSpPr>
      <dsp:spPr>
        <a:xfrm>
          <a:off x="33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Vision </a:t>
          </a:r>
          <a:endParaRPr lang="en-US" sz="2300" kern="1200"/>
        </a:p>
      </dsp:txBody>
      <dsp:txXfrm>
        <a:off x="333914" y="2276522"/>
        <a:ext cx="1800000" cy="720000"/>
      </dsp:txXfrm>
    </dsp:sp>
    <dsp:sp modelId="{C841DBFE-6F15-47A7-92CB-7229235E30D6}">
      <dsp:nvSpPr>
        <dsp:cNvPr id="0" name=""/>
        <dsp:cNvSpPr/>
      </dsp:nvSpPr>
      <dsp:spPr>
        <a:xfrm>
          <a:off x="294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935265-490C-48B2-BD17-93A9652060FA}">
      <dsp:nvSpPr>
        <dsp:cNvPr id="0" name=""/>
        <dsp:cNvSpPr/>
      </dsp:nvSpPr>
      <dsp:spPr>
        <a:xfrm>
          <a:off x="244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Mission </a:t>
          </a:r>
          <a:endParaRPr lang="en-US" sz="2300" kern="1200"/>
        </a:p>
      </dsp:txBody>
      <dsp:txXfrm>
        <a:off x="2448914" y="2276522"/>
        <a:ext cx="1800000" cy="720000"/>
      </dsp:txXfrm>
    </dsp:sp>
    <dsp:sp modelId="{054951A3-BC52-49B0-8900-4D62B86E03B5}">
      <dsp:nvSpPr>
        <dsp:cNvPr id="0" name=""/>
        <dsp:cNvSpPr/>
      </dsp:nvSpPr>
      <dsp:spPr>
        <a:xfrm>
          <a:off x="505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37602-55B6-4B41-9D9E-928C92FAD354}">
      <dsp:nvSpPr>
        <dsp:cNvPr id="0" name=""/>
        <dsp:cNvSpPr/>
      </dsp:nvSpPr>
      <dsp:spPr>
        <a:xfrm>
          <a:off x="456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Objective </a:t>
          </a:r>
          <a:endParaRPr lang="en-US" sz="2300" kern="1200"/>
        </a:p>
      </dsp:txBody>
      <dsp:txXfrm>
        <a:off x="4563914" y="2276522"/>
        <a:ext cx="1800000" cy="720000"/>
      </dsp:txXfrm>
    </dsp:sp>
    <dsp:sp modelId="{19B9E557-210C-420D-8130-A5CF6ED430CC}">
      <dsp:nvSpPr>
        <dsp:cNvPr id="0" name=""/>
        <dsp:cNvSpPr/>
      </dsp:nvSpPr>
      <dsp:spPr>
        <a:xfrm>
          <a:off x="717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366A3-58AF-4248-9B8F-E1B51836CEC3}">
      <dsp:nvSpPr>
        <dsp:cNvPr id="0" name=""/>
        <dsp:cNvSpPr/>
      </dsp:nvSpPr>
      <dsp:spPr>
        <a:xfrm>
          <a:off x="667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Governance </a:t>
          </a:r>
          <a:endParaRPr lang="en-US" sz="2300" kern="1200"/>
        </a:p>
      </dsp:txBody>
      <dsp:txXfrm>
        <a:off x="6678914" y="2276522"/>
        <a:ext cx="1800000" cy="720000"/>
      </dsp:txXfrm>
    </dsp:sp>
    <dsp:sp modelId="{A672110C-87E8-4A38-941D-C81CB6D40E91}">
      <dsp:nvSpPr>
        <dsp:cNvPr id="0" name=""/>
        <dsp:cNvSpPr/>
      </dsp:nvSpPr>
      <dsp:spPr>
        <a:xfrm>
          <a:off x="928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83249-8C8C-45ED-A5A1-300BF546A493}">
      <dsp:nvSpPr>
        <dsp:cNvPr id="0" name=""/>
        <dsp:cNvSpPr/>
      </dsp:nvSpPr>
      <dsp:spPr>
        <a:xfrm>
          <a:off x="879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Performance Measurement </a:t>
          </a:r>
          <a:endParaRPr lang="en-US" sz="2300" kern="1200"/>
        </a:p>
      </dsp:txBody>
      <dsp:txXfrm>
        <a:off x="8793914" y="2276522"/>
        <a:ext cx="1800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E8ECA-4C3E-495F-85F3-255CA4F90BE8}">
      <dsp:nvSpPr>
        <dsp:cNvPr id="0" name=""/>
        <dsp:cNvSpPr/>
      </dsp:nvSpPr>
      <dsp:spPr>
        <a:xfrm>
          <a:off x="912487" y="1195118"/>
          <a:ext cx="759375" cy="7593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4C41A9-7B04-4DBD-A829-5884566DAC64}">
      <dsp:nvSpPr>
        <dsp:cNvPr id="0" name=""/>
        <dsp:cNvSpPr/>
      </dsp:nvSpPr>
      <dsp:spPr>
        <a:xfrm>
          <a:off x="2562" y="1949927"/>
          <a:ext cx="2579225" cy="1206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Vision </a:t>
          </a:r>
          <a:endParaRPr lang="en-US" sz="2200" kern="1200" dirty="0"/>
        </a:p>
      </dsp:txBody>
      <dsp:txXfrm>
        <a:off x="2562" y="1949927"/>
        <a:ext cx="2579225" cy="1206292"/>
      </dsp:txXfrm>
    </dsp:sp>
    <dsp:sp modelId="{C841DBFE-6F15-47A7-92CB-7229235E30D6}">
      <dsp:nvSpPr>
        <dsp:cNvPr id="0" name=""/>
        <dsp:cNvSpPr/>
      </dsp:nvSpPr>
      <dsp:spPr>
        <a:xfrm>
          <a:off x="3341162" y="1327941"/>
          <a:ext cx="759375" cy="759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935265-490C-48B2-BD17-93A9652060FA}">
      <dsp:nvSpPr>
        <dsp:cNvPr id="0" name=""/>
        <dsp:cNvSpPr/>
      </dsp:nvSpPr>
      <dsp:spPr>
        <a:xfrm>
          <a:off x="2877100" y="2348396"/>
          <a:ext cx="1687500" cy="6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Mission </a:t>
          </a:r>
          <a:endParaRPr lang="en-US" sz="2200" kern="1200" dirty="0"/>
        </a:p>
      </dsp:txBody>
      <dsp:txXfrm>
        <a:off x="2877100" y="2348396"/>
        <a:ext cx="1687500" cy="675000"/>
      </dsp:txXfrm>
    </dsp:sp>
    <dsp:sp modelId="{054951A3-BC52-49B0-8900-4D62B86E03B5}">
      <dsp:nvSpPr>
        <dsp:cNvPr id="0" name=""/>
        <dsp:cNvSpPr/>
      </dsp:nvSpPr>
      <dsp:spPr>
        <a:xfrm>
          <a:off x="5323975" y="1327941"/>
          <a:ext cx="759375" cy="75937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37602-55B6-4B41-9D9E-928C92FAD354}">
      <dsp:nvSpPr>
        <dsp:cNvPr id="0" name=""/>
        <dsp:cNvSpPr/>
      </dsp:nvSpPr>
      <dsp:spPr>
        <a:xfrm>
          <a:off x="4859912" y="2348396"/>
          <a:ext cx="1687500" cy="6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Objective </a:t>
          </a:r>
          <a:endParaRPr lang="en-US" sz="2200" kern="1200" dirty="0"/>
        </a:p>
      </dsp:txBody>
      <dsp:txXfrm>
        <a:off x="4859912" y="2348396"/>
        <a:ext cx="1687500" cy="675000"/>
      </dsp:txXfrm>
    </dsp:sp>
    <dsp:sp modelId="{19B9E557-210C-420D-8130-A5CF6ED430CC}">
      <dsp:nvSpPr>
        <dsp:cNvPr id="0" name=""/>
        <dsp:cNvSpPr/>
      </dsp:nvSpPr>
      <dsp:spPr>
        <a:xfrm>
          <a:off x="7306787" y="1327941"/>
          <a:ext cx="759375" cy="75937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366A3-58AF-4248-9B8F-E1B51836CEC3}">
      <dsp:nvSpPr>
        <dsp:cNvPr id="0" name=""/>
        <dsp:cNvSpPr/>
      </dsp:nvSpPr>
      <dsp:spPr>
        <a:xfrm>
          <a:off x="6842725" y="2348396"/>
          <a:ext cx="1687500" cy="6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Governance </a:t>
          </a:r>
          <a:endParaRPr lang="en-US" sz="2200" kern="1200" dirty="0"/>
        </a:p>
      </dsp:txBody>
      <dsp:txXfrm>
        <a:off x="6842725" y="2348396"/>
        <a:ext cx="1687500" cy="675000"/>
      </dsp:txXfrm>
    </dsp:sp>
    <dsp:sp modelId="{A672110C-87E8-4A38-941D-C81CB6D40E91}">
      <dsp:nvSpPr>
        <dsp:cNvPr id="0" name=""/>
        <dsp:cNvSpPr/>
      </dsp:nvSpPr>
      <dsp:spPr>
        <a:xfrm>
          <a:off x="9289600" y="1327941"/>
          <a:ext cx="759375" cy="75937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83249-8C8C-45ED-A5A1-300BF546A493}">
      <dsp:nvSpPr>
        <dsp:cNvPr id="0" name=""/>
        <dsp:cNvSpPr/>
      </dsp:nvSpPr>
      <dsp:spPr>
        <a:xfrm>
          <a:off x="8825537" y="2348396"/>
          <a:ext cx="1687500" cy="67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Performance Measurement </a:t>
          </a:r>
          <a:endParaRPr lang="en-US" sz="2200" kern="1200" dirty="0"/>
        </a:p>
      </dsp:txBody>
      <dsp:txXfrm>
        <a:off x="8825537" y="2348396"/>
        <a:ext cx="1687500" cy="675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2AFE9-0B73-45FE-A2A1-45D06A425BBE}">
      <dsp:nvSpPr>
        <dsp:cNvPr id="0" name=""/>
        <dsp:cNvSpPr/>
      </dsp:nvSpPr>
      <dsp:spPr>
        <a:xfrm>
          <a:off x="82613" y="90072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586F2-DD42-4F45-9B4E-B860C874E4AC}">
      <dsp:nvSpPr>
        <dsp:cNvPr id="0" name=""/>
        <dsp:cNvSpPr/>
      </dsp:nvSpPr>
      <dsp:spPr>
        <a:xfrm>
          <a:off x="271034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BE12D-538D-4AE8-8EBF-25475B38D266}">
      <dsp:nvSpPr>
        <dsp:cNvPr id="0" name=""/>
        <dsp:cNvSpPr/>
      </dsp:nvSpPr>
      <dsp:spPr>
        <a:xfrm>
          <a:off x="1172126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promote seamless adoption</a:t>
          </a:r>
        </a:p>
      </dsp:txBody>
      <dsp:txXfrm>
        <a:off x="1172126" y="90072"/>
        <a:ext cx="2114937" cy="897246"/>
      </dsp:txXfrm>
    </dsp:sp>
    <dsp:sp modelId="{816FB957-A565-4D01-8925-AB2E7717DCD7}">
      <dsp:nvSpPr>
        <dsp:cNvPr id="0" name=""/>
        <dsp:cNvSpPr/>
      </dsp:nvSpPr>
      <dsp:spPr>
        <a:xfrm>
          <a:off x="3655575" y="90072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5A568-BC3B-425A-835E-C52CBC3FE0DA}">
      <dsp:nvSpPr>
        <dsp:cNvPr id="0" name=""/>
        <dsp:cNvSpPr/>
      </dsp:nvSpPr>
      <dsp:spPr>
        <a:xfrm>
          <a:off x="3843996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7F88D-7570-49E8-A07A-CA57DB24BCEE}">
      <dsp:nvSpPr>
        <dsp:cNvPr id="0" name=""/>
        <dsp:cNvSpPr/>
      </dsp:nvSpPr>
      <dsp:spPr>
        <a:xfrm>
          <a:off x="4745088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ensure wider access to digital infrastructure</a:t>
          </a:r>
        </a:p>
      </dsp:txBody>
      <dsp:txXfrm>
        <a:off x="4745088" y="90072"/>
        <a:ext cx="2114937" cy="897246"/>
      </dsp:txXfrm>
    </dsp:sp>
    <dsp:sp modelId="{A1645080-15A1-4F90-A846-88473E59FF35}">
      <dsp:nvSpPr>
        <dsp:cNvPr id="0" name=""/>
        <dsp:cNvSpPr/>
      </dsp:nvSpPr>
      <dsp:spPr>
        <a:xfrm>
          <a:off x="7228536" y="90072"/>
          <a:ext cx="897246" cy="89724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D623FE-EC81-445C-AC2A-575DB28AA3C6}">
      <dsp:nvSpPr>
        <dsp:cNvPr id="0" name=""/>
        <dsp:cNvSpPr/>
      </dsp:nvSpPr>
      <dsp:spPr>
        <a:xfrm>
          <a:off x="7416958" y="278494"/>
          <a:ext cx="520402" cy="520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3F92D-7D35-4E50-B681-87B87E7CC3F8}">
      <dsp:nvSpPr>
        <dsp:cNvPr id="0" name=""/>
        <dsp:cNvSpPr/>
      </dsp:nvSpPr>
      <dsp:spPr>
        <a:xfrm>
          <a:off x="8318049" y="9007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promote digital skills development</a:t>
          </a:r>
        </a:p>
      </dsp:txBody>
      <dsp:txXfrm>
        <a:off x="8318049" y="90072"/>
        <a:ext cx="2114937" cy="897246"/>
      </dsp:txXfrm>
    </dsp:sp>
    <dsp:sp modelId="{86624631-5F07-433D-B2B4-6C8D582B5577}">
      <dsp:nvSpPr>
        <dsp:cNvPr id="0" name=""/>
        <dsp:cNvSpPr/>
      </dsp:nvSpPr>
      <dsp:spPr>
        <a:xfrm>
          <a:off x="82613" y="1727045"/>
          <a:ext cx="897246" cy="89724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96BD5D-A983-4569-AFA1-38AFA051BE5B}">
      <dsp:nvSpPr>
        <dsp:cNvPr id="0" name=""/>
        <dsp:cNvSpPr/>
      </dsp:nvSpPr>
      <dsp:spPr>
        <a:xfrm>
          <a:off x="271034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E37AE-9958-453B-B500-CA7C8AF1C0E0}">
      <dsp:nvSpPr>
        <dsp:cNvPr id="0" name=""/>
        <dsp:cNvSpPr/>
      </dsp:nvSpPr>
      <dsp:spPr>
        <a:xfrm>
          <a:off x="1172126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Feedback on the ICT Policy Framework for HLIs</a:t>
          </a:r>
        </a:p>
      </dsp:txBody>
      <dsp:txXfrm>
        <a:off x="1172126" y="1727045"/>
        <a:ext cx="2114937" cy="897246"/>
      </dsp:txXfrm>
    </dsp:sp>
    <dsp:sp modelId="{F3ACE616-7C8C-462D-BA31-DC4875486EBF}">
      <dsp:nvSpPr>
        <dsp:cNvPr id="0" name=""/>
        <dsp:cNvSpPr/>
      </dsp:nvSpPr>
      <dsp:spPr>
        <a:xfrm>
          <a:off x="3655575" y="1727045"/>
          <a:ext cx="897246" cy="89724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3EA45-F9BB-42CC-849C-C73383179DD1}">
      <dsp:nvSpPr>
        <dsp:cNvPr id="0" name=""/>
        <dsp:cNvSpPr/>
      </dsp:nvSpPr>
      <dsp:spPr>
        <a:xfrm>
          <a:off x="3843996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AB8BF-A35E-4870-926B-4CADE45A253A}">
      <dsp:nvSpPr>
        <dsp:cNvPr id="0" name=""/>
        <dsp:cNvSpPr/>
      </dsp:nvSpPr>
      <dsp:spPr>
        <a:xfrm>
          <a:off x="4745088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have an ICT benchmarking tool</a:t>
          </a:r>
        </a:p>
      </dsp:txBody>
      <dsp:txXfrm>
        <a:off x="4745088" y="1727045"/>
        <a:ext cx="2114937" cy="897246"/>
      </dsp:txXfrm>
    </dsp:sp>
    <dsp:sp modelId="{B54029A7-20F2-4FAC-91B8-20D69B6CF249}">
      <dsp:nvSpPr>
        <dsp:cNvPr id="0" name=""/>
        <dsp:cNvSpPr/>
      </dsp:nvSpPr>
      <dsp:spPr>
        <a:xfrm>
          <a:off x="7228536" y="1727045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416696-B313-44EF-AFEF-D62D4D7F94F0}">
      <dsp:nvSpPr>
        <dsp:cNvPr id="0" name=""/>
        <dsp:cNvSpPr/>
      </dsp:nvSpPr>
      <dsp:spPr>
        <a:xfrm>
          <a:off x="7416958" y="1915467"/>
          <a:ext cx="520402" cy="52040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2D154-4B0B-4CB3-A0B9-2330B61F3CE7}">
      <dsp:nvSpPr>
        <dsp:cNvPr id="0" name=""/>
        <dsp:cNvSpPr/>
      </dsp:nvSpPr>
      <dsp:spPr>
        <a:xfrm>
          <a:off x="8318049" y="1727045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enhance collaboration and partnerships</a:t>
          </a:r>
        </a:p>
      </dsp:txBody>
      <dsp:txXfrm>
        <a:off x="8318049" y="1727045"/>
        <a:ext cx="2114937" cy="897246"/>
      </dsp:txXfrm>
    </dsp:sp>
    <dsp:sp modelId="{B2A9020C-7076-4A78-AFDC-1347520D6537}">
      <dsp:nvSpPr>
        <dsp:cNvPr id="0" name=""/>
        <dsp:cNvSpPr/>
      </dsp:nvSpPr>
      <dsp:spPr>
        <a:xfrm>
          <a:off x="82613" y="3364019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8FC7E-DF9A-48AC-9216-DC619FD9E5F9}">
      <dsp:nvSpPr>
        <dsp:cNvPr id="0" name=""/>
        <dsp:cNvSpPr/>
      </dsp:nvSpPr>
      <dsp:spPr>
        <a:xfrm>
          <a:off x="271034" y="3552441"/>
          <a:ext cx="520402" cy="52040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A1985-0213-4178-BFBC-6D2297710527}">
      <dsp:nvSpPr>
        <dsp:cNvPr id="0" name=""/>
        <dsp:cNvSpPr/>
      </dsp:nvSpPr>
      <dsp:spPr>
        <a:xfrm>
          <a:off x="1172126" y="336401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 facilitate cooperation for skills transfer, experiences’ sharing and best practice</a:t>
          </a:r>
        </a:p>
      </dsp:txBody>
      <dsp:txXfrm>
        <a:off x="1172126" y="3364019"/>
        <a:ext cx="2114937" cy="8972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503A8-73DA-4BE0-B5F0-89B0E01270DD}">
      <dsp:nvSpPr>
        <dsp:cNvPr id="0" name=""/>
        <dsp:cNvSpPr/>
      </dsp:nvSpPr>
      <dsp:spPr>
        <a:xfrm>
          <a:off x="408405" y="157"/>
          <a:ext cx="2374515" cy="14247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Infrastructure</a:t>
          </a:r>
          <a:endParaRPr lang="en-US" sz="2600" kern="1200"/>
        </a:p>
      </dsp:txBody>
      <dsp:txXfrm>
        <a:off x="408405" y="157"/>
        <a:ext cx="2374515" cy="1424709"/>
      </dsp:txXfrm>
    </dsp:sp>
    <dsp:sp modelId="{87F6DB61-1111-439A-9135-86F1D484673A}">
      <dsp:nvSpPr>
        <dsp:cNvPr id="0" name=""/>
        <dsp:cNvSpPr/>
      </dsp:nvSpPr>
      <dsp:spPr>
        <a:xfrm>
          <a:off x="3020373" y="157"/>
          <a:ext cx="2374515" cy="14247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Software Assets</a:t>
          </a:r>
          <a:endParaRPr lang="en-US" sz="2600" kern="1200"/>
        </a:p>
      </dsp:txBody>
      <dsp:txXfrm>
        <a:off x="3020373" y="157"/>
        <a:ext cx="2374515" cy="1424709"/>
      </dsp:txXfrm>
    </dsp:sp>
    <dsp:sp modelId="{FB35B866-C812-489D-96A9-D0594A87B739}">
      <dsp:nvSpPr>
        <dsp:cNvPr id="0" name=""/>
        <dsp:cNvSpPr/>
      </dsp:nvSpPr>
      <dsp:spPr>
        <a:xfrm>
          <a:off x="5632340" y="157"/>
          <a:ext cx="2374515" cy="14247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Accessibility</a:t>
          </a:r>
          <a:endParaRPr lang="en-US" sz="2600" kern="1200" dirty="0"/>
        </a:p>
      </dsp:txBody>
      <dsp:txXfrm>
        <a:off x="5632340" y="157"/>
        <a:ext cx="2374515" cy="1424709"/>
      </dsp:txXfrm>
    </dsp:sp>
    <dsp:sp modelId="{6EC5B124-4CE9-4707-B556-4CCD53E54928}">
      <dsp:nvSpPr>
        <dsp:cNvPr id="0" name=""/>
        <dsp:cNvSpPr/>
      </dsp:nvSpPr>
      <dsp:spPr>
        <a:xfrm>
          <a:off x="8244307" y="157"/>
          <a:ext cx="2374515" cy="14247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Equity</a:t>
          </a:r>
          <a:endParaRPr lang="en-US" sz="2600" kern="1200"/>
        </a:p>
      </dsp:txBody>
      <dsp:txXfrm>
        <a:off x="8244307" y="157"/>
        <a:ext cx="2374515" cy="1424709"/>
      </dsp:txXfrm>
    </dsp:sp>
    <dsp:sp modelId="{6A2B6A6F-A5F0-468B-A08D-4A9284DDD566}">
      <dsp:nvSpPr>
        <dsp:cNvPr id="0" name=""/>
        <dsp:cNvSpPr/>
      </dsp:nvSpPr>
      <dsp:spPr>
        <a:xfrm>
          <a:off x="408405" y="1662318"/>
          <a:ext cx="2374515" cy="14247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Security</a:t>
          </a:r>
          <a:endParaRPr lang="en-US" sz="2600" kern="1200"/>
        </a:p>
      </dsp:txBody>
      <dsp:txXfrm>
        <a:off x="408405" y="1662318"/>
        <a:ext cx="2374515" cy="1424709"/>
      </dsp:txXfrm>
    </dsp:sp>
    <dsp:sp modelId="{5854CA7B-58F3-431D-92A9-FF1C807AAC99}">
      <dsp:nvSpPr>
        <dsp:cNvPr id="0" name=""/>
        <dsp:cNvSpPr/>
      </dsp:nvSpPr>
      <dsp:spPr>
        <a:xfrm>
          <a:off x="3020373" y="1662318"/>
          <a:ext cx="2374515" cy="14247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Data Management</a:t>
          </a:r>
          <a:endParaRPr lang="en-US" sz="2600" kern="1200"/>
        </a:p>
      </dsp:txBody>
      <dsp:txXfrm>
        <a:off x="3020373" y="1662318"/>
        <a:ext cx="2374515" cy="1424709"/>
      </dsp:txXfrm>
    </dsp:sp>
    <dsp:sp modelId="{A30268F6-1773-4645-A369-0A72AAB669CE}">
      <dsp:nvSpPr>
        <dsp:cNvPr id="0" name=""/>
        <dsp:cNvSpPr/>
      </dsp:nvSpPr>
      <dsp:spPr>
        <a:xfrm>
          <a:off x="5632340" y="1662318"/>
          <a:ext cx="2374515" cy="14247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Innovation and Continuous Improvement</a:t>
          </a:r>
          <a:endParaRPr lang="en-US" sz="2600" kern="1200" dirty="0"/>
        </a:p>
      </dsp:txBody>
      <dsp:txXfrm>
        <a:off x="5632340" y="1662318"/>
        <a:ext cx="2374515" cy="1424709"/>
      </dsp:txXfrm>
    </dsp:sp>
    <dsp:sp modelId="{F36CB0BF-95D2-436C-91CD-4D2D6E0A3FA4}">
      <dsp:nvSpPr>
        <dsp:cNvPr id="0" name=""/>
        <dsp:cNvSpPr/>
      </dsp:nvSpPr>
      <dsp:spPr>
        <a:xfrm>
          <a:off x="8244307" y="1662318"/>
          <a:ext cx="2374515" cy="14247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Compliance and Legal Considerations</a:t>
          </a:r>
          <a:endParaRPr lang="en-US" sz="2600" kern="1200"/>
        </a:p>
      </dsp:txBody>
      <dsp:txXfrm>
        <a:off x="8244307" y="1662318"/>
        <a:ext cx="2374515" cy="1424709"/>
      </dsp:txXfrm>
    </dsp:sp>
    <dsp:sp modelId="{136E8381-6289-4E9F-851D-378E6A83B5C3}">
      <dsp:nvSpPr>
        <dsp:cNvPr id="0" name=""/>
        <dsp:cNvSpPr/>
      </dsp:nvSpPr>
      <dsp:spPr>
        <a:xfrm>
          <a:off x="3020373" y="3324479"/>
          <a:ext cx="2374515" cy="14247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Training and Development</a:t>
          </a:r>
          <a:endParaRPr lang="en-US" sz="2600" kern="1200"/>
        </a:p>
      </dsp:txBody>
      <dsp:txXfrm>
        <a:off x="3020373" y="3324479"/>
        <a:ext cx="2374515" cy="1424709"/>
      </dsp:txXfrm>
    </dsp:sp>
    <dsp:sp modelId="{D1777F79-C8B6-474D-B7C9-BA28CF72A1F3}">
      <dsp:nvSpPr>
        <dsp:cNvPr id="0" name=""/>
        <dsp:cNvSpPr/>
      </dsp:nvSpPr>
      <dsp:spPr>
        <a:xfrm>
          <a:off x="5632340" y="3324479"/>
          <a:ext cx="2374515" cy="14247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Resource Management</a:t>
          </a:r>
          <a:endParaRPr lang="en-US" sz="2600" kern="1200"/>
        </a:p>
      </dsp:txBody>
      <dsp:txXfrm>
        <a:off x="5632340" y="3324479"/>
        <a:ext cx="2374515" cy="14247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57A4C-20A3-4D85-A69F-799311DB2DE5}">
      <dsp:nvSpPr>
        <dsp:cNvPr id="0" name=""/>
        <dsp:cNvSpPr/>
      </dsp:nvSpPr>
      <dsp:spPr>
        <a:xfrm>
          <a:off x="679050" y="578168"/>
          <a:ext cx="1887187" cy="18871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7EC167-961F-4BF1-8A80-032562F33090}">
      <dsp:nvSpPr>
        <dsp:cNvPr id="0" name=""/>
        <dsp:cNvSpPr/>
      </dsp:nvSpPr>
      <dsp:spPr>
        <a:xfrm>
          <a:off x="1081237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053F1-D524-4360-A156-2300DB667EE6}">
      <dsp:nvSpPr>
        <dsp:cNvPr id="0" name=""/>
        <dsp:cNvSpPr/>
      </dsp:nvSpPr>
      <dsp:spPr>
        <a:xfrm>
          <a:off x="75768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dirty="0"/>
            <a:t>Budget constraints and funding issues.</a:t>
          </a:r>
          <a:endParaRPr lang="en-US" sz="1500" kern="1200" dirty="0"/>
        </a:p>
      </dsp:txBody>
      <dsp:txXfrm>
        <a:off x="75768" y="3053169"/>
        <a:ext cx="3093750" cy="720000"/>
      </dsp:txXfrm>
    </dsp:sp>
    <dsp:sp modelId="{C8A6B25D-074F-4833-AA6F-7073C74469FF}">
      <dsp:nvSpPr>
        <dsp:cNvPr id="0" name=""/>
        <dsp:cNvSpPr/>
      </dsp:nvSpPr>
      <dsp:spPr>
        <a:xfrm>
          <a:off x="4314206" y="578168"/>
          <a:ext cx="1887187" cy="18871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C6E1A-3F35-4D5A-8DC4-B3691002D42D}">
      <dsp:nvSpPr>
        <dsp:cNvPr id="0" name=""/>
        <dsp:cNvSpPr/>
      </dsp:nvSpPr>
      <dsp:spPr>
        <a:xfrm>
          <a:off x="4716393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17EDF-0083-4711-8384-C36D4A215A58}">
      <dsp:nvSpPr>
        <dsp:cNvPr id="0" name=""/>
        <dsp:cNvSpPr/>
      </dsp:nvSpPr>
      <dsp:spPr>
        <a:xfrm>
          <a:off x="3710925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Resistance to change </a:t>
          </a:r>
          <a:endParaRPr lang="en-US" sz="1500" kern="1200"/>
        </a:p>
      </dsp:txBody>
      <dsp:txXfrm>
        <a:off x="3710925" y="3053169"/>
        <a:ext cx="3093750" cy="720000"/>
      </dsp:txXfrm>
    </dsp:sp>
    <dsp:sp modelId="{3126679E-FCE9-4F8C-B652-63A3DE15058E}">
      <dsp:nvSpPr>
        <dsp:cNvPr id="0" name=""/>
        <dsp:cNvSpPr/>
      </dsp:nvSpPr>
      <dsp:spPr>
        <a:xfrm>
          <a:off x="7949362" y="578168"/>
          <a:ext cx="1887187" cy="18871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BE342-B6BB-4896-9D33-AEFC69722F11}">
      <dsp:nvSpPr>
        <dsp:cNvPr id="0" name=""/>
        <dsp:cNvSpPr/>
      </dsp:nvSpPr>
      <dsp:spPr>
        <a:xfrm>
          <a:off x="8351550" y="980356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1C2F94-9AC6-4792-9A29-63F03E64602B}">
      <dsp:nvSpPr>
        <dsp:cNvPr id="0" name=""/>
        <dsp:cNvSpPr/>
      </dsp:nvSpPr>
      <dsp:spPr>
        <a:xfrm>
          <a:off x="7346081" y="3053169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The digital divide and disparities in technology access</a:t>
          </a:r>
          <a:endParaRPr lang="en-US" sz="1500" kern="1200"/>
        </a:p>
      </dsp:txBody>
      <dsp:txXfrm>
        <a:off x="7346081" y="3053169"/>
        <a:ext cx="3093750" cy="720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B295C-FD84-483C-B58F-E81D088874BC}">
      <dsp:nvSpPr>
        <dsp:cNvPr id="0" name=""/>
        <dsp:cNvSpPr/>
      </dsp:nvSpPr>
      <dsp:spPr>
        <a:xfrm>
          <a:off x="0" y="682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B7111-8677-4DAB-8E04-399A27C5D133}">
      <dsp:nvSpPr>
        <dsp:cNvPr id="0" name=""/>
        <dsp:cNvSpPr/>
      </dsp:nvSpPr>
      <dsp:spPr>
        <a:xfrm>
          <a:off x="482961" y="359909"/>
          <a:ext cx="878111" cy="8781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26FD30-3A28-462F-9859-1585BCE9A8DF}">
      <dsp:nvSpPr>
        <dsp:cNvPr id="0" name=""/>
        <dsp:cNvSpPr/>
      </dsp:nvSpPr>
      <dsp:spPr>
        <a:xfrm>
          <a:off x="1844034" y="682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Regional ICT Policy Steering Committee</a:t>
          </a:r>
          <a:endParaRPr lang="en-US" sz="2500" kern="1200"/>
        </a:p>
      </dsp:txBody>
      <dsp:txXfrm>
        <a:off x="1844034" y="682"/>
        <a:ext cx="4401230" cy="1596566"/>
      </dsp:txXfrm>
    </dsp:sp>
    <dsp:sp modelId="{51C9D850-044F-48FB-85A9-A9EEC4CA9A8B}">
      <dsp:nvSpPr>
        <dsp:cNvPr id="0" name=""/>
        <dsp:cNvSpPr/>
      </dsp:nvSpPr>
      <dsp:spPr>
        <a:xfrm>
          <a:off x="0" y="1996390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23D5B-863F-44E8-A955-2F9AD229C0C9}">
      <dsp:nvSpPr>
        <dsp:cNvPr id="0" name=""/>
        <dsp:cNvSpPr/>
      </dsp:nvSpPr>
      <dsp:spPr>
        <a:xfrm>
          <a:off x="482961" y="2355617"/>
          <a:ext cx="878111" cy="8781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1F272-135C-416B-8F77-555F5F823F73}">
      <dsp:nvSpPr>
        <dsp:cNvPr id="0" name=""/>
        <dsp:cNvSpPr/>
      </dsp:nvSpPr>
      <dsp:spPr>
        <a:xfrm>
          <a:off x="1844034" y="1996390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National Higher Education ICT Planning Committee</a:t>
          </a:r>
          <a:endParaRPr lang="en-US" sz="2500" kern="1200"/>
        </a:p>
      </dsp:txBody>
      <dsp:txXfrm>
        <a:off x="1844034" y="1996390"/>
        <a:ext cx="4401230" cy="1596566"/>
      </dsp:txXfrm>
    </dsp:sp>
    <dsp:sp modelId="{3FDC2B45-90B7-4C9D-BFCC-D1667CADADEB}">
      <dsp:nvSpPr>
        <dsp:cNvPr id="0" name=""/>
        <dsp:cNvSpPr/>
      </dsp:nvSpPr>
      <dsp:spPr>
        <a:xfrm>
          <a:off x="0" y="3992098"/>
          <a:ext cx="6245265" cy="159656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F1312-E42C-4263-8B59-1894625333A8}">
      <dsp:nvSpPr>
        <dsp:cNvPr id="0" name=""/>
        <dsp:cNvSpPr/>
      </dsp:nvSpPr>
      <dsp:spPr>
        <a:xfrm>
          <a:off x="482961" y="4351325"/>
          <a:ext cx="878111" cy="8781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55FD79-3E53-48E4-AD5C-AEE6BC2BDBAC}">
      <dsp:nvSpPr>
        <dsp:cNvPr id="0" name=""/>
        <dsp:cNvSpPr/>
      </dsp:nvSpPr>
      <dsp:spPr>
        <a:xfrm>
          <a:off x="1844034" y="3992098"/>
          <a:ext cx="4401230" cy="159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970" tIns="168970" rIns="168970" bIns="1689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Institutional ICT Steering Committees</a:t>
          </a:r>
          <a:endParaRPr lang="en-US" sz="2500" kern="1200"/>
        </a:p>
      </dsp:txBody>
      <dsp:txXfrm>
        <a:off x="1844034" y="3992098"/>
        <a:ext cx="4401230" cy="1596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0B3AE-5A39-433E-A183-7495E97972E2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3744E-71AB-436D-A5A1-4A6EC09AB21A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10357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4D9D47-25BC-B14A-B323-89EA2585A394}" type="slidenum">
              <a:rPr lang="en-GB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704850"/>
            <a:ext cx="6192838" cy="3482975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Me, journalist with THES etc. Conversations with Manuel Castells to appear in Korean in 2006.</a:t>
            </a:r>
          </a:p>
          <a:p>
            <a:pPr eaLnBrk="1" hangingPunct="1">
              <a:defRPr/>
            </a:pPr>
            <a:r>
              <a:rPr lang="en-GB" dirty="0"/>
              <a:t>Me, journalist with THES etc. Conversations with Manuel Castells to appear in Korean in 2006.</a:t>
            </a:r>
          </a:p>
          <a:p>
            <a:pPr eaLnBrk="1" hangingPunct="1">
              <a:defRPr/>
            </a:pPr>
            <a:endParaRPr lang="en-GB" dirty="0"/>
          </a:p>
          <a:p>
            <a:pPr eaLnBrk="1" hangingPunct="1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555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ICT policy framework is essential for creating a cohesive strategy that maximizes the benefits of technology in education while addressing challenges and ensuring sustainable practices.</a:t>
            </a:r>
          </a:p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3744E-71AB-436D-A5A1-4A6EC09AB21A}" type="slidenum">
              <a:rPr lang="en-UG" smtClean="0"/>
              <a:t>10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77087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3744E-71AB-436D-A5A1-4A6EC09AB21A}" type="slidenum">
              <a:rPr lang="en-UG" smtClean="0"/>
              <a:t>13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061022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creating a supportive infrastructure, fostering collaboration, and ensuring ongoing evaluation, effective policies can significantly enhance the role of technology in teaching and research, ultimately improving educational outcomes and advancing knowledge.</a:t>
            </a:r>
            <a:endParaRPr lang="en-UG" dirty="0"/>
          </a:p>
          <a:p>
            <a:endParaRPr lang="en-U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3744E-71AB-436D-A5A1-4A6EC09AB21A}" type="slidenum">
              <a:rPr lang="en-UG" smtClean="0"/>
              <a:t>15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91778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61E0A-176D-2F95-789E-6CED95AE5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7C31FE-7B1D-289F-F59F-D4ADEB9C1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3991F-21CB-614D-53C5-51F614667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4C70B-29D1-6630-E474-4D0F9534F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92BC5-AD56-2214-638F-DA3B63DF1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91385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2D36E-F3C2-87FF-0CCC-E30973C9E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75D978-2BEB-5463-05FC-7D91EA5A2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06DB9-D918-A40C-9678-E0590B562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12780-13AF-D288-DD44-1B34FD677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B07F6-B98B-4FCE-AD5A-31AD82EA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35419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CC1AA2-3002-721C-C949-2DE2CB5B6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FB4544-E5C0-5CDD-1BDB-5B55EB32B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5001E-5456-9CD2-DA02-72FB15B63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47195-50E5-B58B-BF13-E677D253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E5593-8695-DE06-B035-21B06D60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12990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2FF0D-7FE8-0C51-382D-E91F8D0B9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0AF0B-CE4E-5984-6B93-21339205A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27350-6F7E-ED64-3A92-701A3BF3F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C11C9-F33F-4C73-67CC-A99C73B0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07FBC-0DD0-11C7-249C-C60CB7D8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1D4EA4D-2ED7-230F-AEF1-43C0E70783F5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8" name="Picture 7" descr="A close up of a flag&#10;&#10;Description automatically generated">
              <a:extLst>
                <a:ext uri="{FF2B5EF4-FFF2-40B4-BE49-F238E27FC236}">
                  <a16:creationId xmlns:a16="http://schemas.microsoft.com/office/drawing/2014/main" id="{15A3D5B7-7A2E-59D4-9143-38E5C25812CD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4" descr="IUCEA (@iucea_info) / X">
              <a:extLst>
                <a:ext uri="{FF2B5EF4-FFF2-40B4-BE49-F238E27FC236}">
                  <a16:creationId xmlns:a16="http://schemas.microsoft.com/office/drawing/2014/main" id="{E41ED836-A4DB-9671-448A-8040BCDE4E8C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685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83C91-FDF3-1510-FCA3-8A7E31A12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1151F-2C29-6D2E-82C1-A7D3D1476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B9DEB-53E1-7AAE-2C6A-F37042926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15D45-ADE0-A9CB-5A07-8B2C31229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AABF0-AEE5-57F3-2D7C-4DB5C70A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6C283D-54C2-1AF6-D460-837D75DB249C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8" name="Picture 7" descr="A close up of a flag&#10;&#10;Description automatically generated">
              <a:extLst>
                <a:ext uri="{FF2B5EF4-FFF2-40B4-BE49-F238E27FC236}">
                  <a16:creationId xmlns:a16="http://schemas.microsoft.com/office/drawing/2014/main" id="{DBA24434-403D-AB77-874D-C929BD7DC04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4" descr="IUCEA (@iucea_info) / X">
              <a:extLst>
                <a:ext uri="{FF2B5EF4-FFF2-40B4-BE49-F238E27FC236}">
                  <a16:creationId xmlns:a16="http://schemas.microsoft.com/office/drawing/2014/main" id="{F527FA8E-1FCC-D4D1-2AB1-22B51D0B81F1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344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ED5E0-9D88-ACF9-CA04-CA6EC2709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96F77-1C75-3142-FB62-0151D1D8C5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89C258-9BA3-A137-A8F1-24DB776BD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0F217-72C4-42B0-FC0C-F067A2ABF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7A3AD-3B05-71FF-5DCA-6524CFE73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903FDC-96E5-50C9-744D-DFA2DE12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E3BB043-67B3-6B9F-DFC5-C0B1A14582AA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9" name="Picture 8" descr="A close up of a flag&#10;&#10;Description automatically generated">
              <a:extLst>
                <a:ext uri="{FF2B5EF4-FFF2-40B4-BE49-F238E27FC236}">
                  <a16:creationId xmlns:a16="http://schemas.microsoft.com/office/drawing/2014/main" id="{BA9F100D-4EC0-8BF9-34A8-CAA5778385E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0" name="Picture 4" descr="IUCEA (@iucea_info) / X">
              <a:extLst>
                <a:ext uri="{FF2B5EF4-FFF2-40B4-BE49-F238E27FC236}">
                  <a16:creationId xmlns:a16="http://schemas.microsoft.com/office/drawing/2014/main" id="{C567D525-56B8-FC81-DA55-7E3C9E279FEC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8575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26CA8-1AD3-BEB5-930A-ACA8D21C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B4D54-87D9-D6B4-22AC-ABCD2CF52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FE04BD-735B-D000-5317-1692150320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58866-1E6B-E4CC-A817-C986FD3DD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F7E39A-3FE2-0563-CA2C-AF757004DC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23997E-578C-21A8-107E-CD18E567D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C2109D-38FF-E95F-5435-7F96F53D3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91D6B7-38A7-79AA-A0F7-FA7DFA663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BE8384-C5C4-4038-BC1B-24933CE8A314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11" name="Picture 10" descr="A close up of a flag&#10;&#10;Description automatically generated">
              <a:extLst>
                <a:ext uri="{FF2B5EF4-FFF2-40B4-BE49-F238E27FC236}">
                  <a16:creationId xmlns:a16="http://schemas.microsoft.com/office/drawing/2014/main" id="{370DD060-3E47-BF6F-8659-24701A579DB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2" name="Picture 4" descr="IUCEA (@iucea_info) / X">
              <a:extLst>
                <a:ext uri="{FF2B5EF4-FFF2-40B4-BE49-F238E27FC236}">
                  <a16:creationId xmlns:a16="http://schemas.microsoft.com/office/drawing/2014/main" id="{53FF1761-6833-60C1-07C9-89B750E631C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944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3B6BD-F18C-8514-A156-2421C74BB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82C32-1A9A-9707-EC56-1A0B3536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944E3-35CE-F513-CE84-AA02E856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A301E-78F2-10B6-08F9-6F2FD74E7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C472F3-E87C-77A3-8672-5E2C5AF37C2B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7" name="Picture 6" descr="A close up of a flag&#10;&#10;Description automatically generated">
              <a:extLst>
                <a:ext uri="{FF2B5EF4-FFF2-40B4-BE49-F238E27FC236}">
                  <a16:creationId xmlns:a16="http://schemas.microsoft.com/office/drawing/2014/main" id="{19FE4CDD-46BB-B53D-47E8-50E11564EF6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8" name="Picture 4" descr="IUCEA (@iucea_info) / X">
              <a:extLst>
                <a:ext uri="{FF2B5EF4-FFF2-40B4-BE49-F238E27FC236}">
                  <a16:creationId xmlns:a16="http://schemas.microsoft.com/office/drawing/2014/main" id="{24CDF8AE-121A-74B6-50A7-38D893DAF42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31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491DE8-E036-AEFD-531A-A9A29974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272F89-4939-3B6A-7B2B-B7CADE9C7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79EA3-85FA-52AB-AD1B-DC9B23C82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45D97D-C827-7956-4FD4-29DFDDC389A8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6" name="Picture 5" descr="A close up of a flag&#10;&#10;Description automatically generated">
              <a:extLst>
                <a:ext uri="{FF2B5EF4-FFF2-40B4-BE49-F238E27FC236}">
                  <a16:creationId xmlns:a16="http://schemas.microsoft.com/office/drawing/2014/main" id="{5F360D85-F11E-FE05-B65F-7D36A368EF0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7" name="Picture 4" descr="IUCEA (@iucea_info) / X">
              <a:extLst>
                <a:ext uri="{FF2B5EF4-FFF2-40B4-BE49-F238E27FC236}">
                  <a16:creationId xmlns:a16="http://schemas.microsoft.com/office/drawing/2014/main" id="{DD48FBD4-BDDE-605E-34D8-2435651974EF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855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8338-82C4-7355-803D-8F3A36F5B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68BEB-0C72-185F-FAE5-05E509C5D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FE759-C19D-8C90-E643-9EEC7D64A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C949E-80A5-1C35-D4C8-4B582049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53C4A-917D-0778-906D-6249C11E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FDBE56-B88A-09EC-F3CD-F6A667CB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DF81D7-F9F5-5C54-D330-5CD4C7729E7B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9" name="Picture 8" descr="A close up of a flag&#10;&#10;Description automatically generated">
              <a:extLst>
                <a:ext uri="{FF2B5EF4-FFF2-40B4-BE49-F238E27FC236}">
                  <a16:creationId xmlns:a16="http://schemas.microsoft.com/office/drawing/2014/main" id="{C3089150-56F1-C046-00A7-595FD2360EA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0" name="Picture 4" descr="IUCEA (@iucea_info) / X">
              <a:extLst>
                <a:ext uri="{FF2B5EF4-FFF2-40B4-BE49-F238E27FC236}">
                  <a16:creationId xmlns:a16="http://schemas.microsoft.com/office/drawing/2014/main" id="{390AFBDF-A2C9-FB1D-519D-A589DA16B4C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367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BADBA-4263-106B-AAD4-1294AEB83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66B71-408F-77C1-3888-20BA2F12F2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36AF12-0B44-1E88-2521-5AC50AE77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280747-D9E8-B4B9-7210-25EDCC8D8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CF85B-1A6F-BD70-4DCA-AE8CCE0D9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B407D-9BBA-9293-8C30-0B261A530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17ED75-F7DE-21AF-C74F-6D4F1B775C41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9" name="Picture 8" descr="A close up of a flag&#10;&#10;Description automatically generated">
              <a:extLst>
                <a:ext uri="{FF2B5EF4-FFF2-40B4-BE49-F238E27FC236}">
                  <a16:creationId xmlns:a16="http://schemas.microsoft.com/office/drawing/2014/main" id="{5BF7FC53-9807-BEE9-4C2D-3AA7319D65EB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0" name="Picture 4" descr="IUCEA (@iucea_info) / X">
              <a:extLst>
                <a:ext uri="{FF2B5EF4-FFF2-40B4-BE49-F238E27FC236}">
                  <a16:creationId xmlns:a16="http://schemas.microsoft.com/office/drawing/2014/main" id="{6BBDFBFF-9E4F-56F6-8D47-8BCD5CA5ACFA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990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A843F-8D18-6C5C-0102-9B4782BB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5F5E1B-F49F-52ED-932B-7DA90A58E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8D702-4AF9-0770-0401-12B648C074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D87C10-1A59-4649-855E-4594441C2145}" type="datetimeFigureOut">
              <a:rPr lang="en-UG" smtClean="0"/>
              <a:t>11/01/2024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5B30C-4AAF-C6D7-FBC0-050D534A1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B4ADF-AFDC-309F-CC99-CDF9BC022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A85C86-F6A0-46C2-B28E-DA08E0462C63}" type="slidenum">
              <a:rPr lang="en-UG" smtClean="0"/>
              <a:t>‹#›</a:t>
            </a:fld>
            <a:endParaRPr lang="en-UG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D07B460-078E-8152-0EED-A1BC6F4C6273}"/>
              </a:ext>
            </a:extLst>
          </p:cNvPr>
          <p:cNvGrpSpPr/>
          <p:nvPr userDrawn="1"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8" name="Picture 7" descr="A close up of a flag&#10;&#10;Description automatically generated">
              <a:extLst>
                <a:ext uri="{FF2B5EF4-FFF2-40B4-BE49-F238E27FC236}">
                  <a16:creationId xmlns:a16="http://schemas.microsoft.com/office/drawing/2014/main" id="{C93F1B90-6C4B-937C-1E29-F94F7D208E6D}"/>
                </a:ext>
              </a:extLst>
            </p:cNvPr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4" descr="IUCEA (@iucea_info) / X">
              <a:extLst>
                <a:ext uri="{FF2B5EF4-FFF2-40B4-BE49-F238E27FC236}">
                  <a16:creationId xmlns:a16="http://schemas.microsoft.com/office/drawing/2014/main" id="{7A929C7C-562C-F39E-9C99-C1515DCF3108}"/>
                </a:ext>
              </a:extLst>
            </p:cNvPr>
            <p:cNvPicPr/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150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ucea.org/" TargetMode="External"/><Relationship Id="rId2" Type="http://schemas.openxmlformats.org/officeDocument/2006/relationships/hyperlink" Target="mailto:bruhinda@iucea.org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ricsys.com/en-eu/blog/who-invented-computer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bricsys.com/en-eu/blog/who-invented-computers" TargetMode="External"/><Relationship Id="rId4" Type="http://schemas.openxmlformats.org/officeDocument/2006/relationships/hyperlink" Target="https://www.mathsisfun.com/algebra/polynomial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csys.com/en-eu/blog/who-invented-computer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6E90F-BF0A-0428-4FD9-D8E8EC678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84325"/>
            <a:ext cx="9144000" cy="238760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GB" sz="4000" dirty="0"/>
              <a:t>Shaping the Future of Education and Research: The Role of ICT Policy Frameworks in Higher Learning Institutions</a:t>
            </a:r>
            <a:endParaRPr lang="en-UG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227D9-3D84-78FC-BBDF-B2B01762C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0132" y="4079875"/>
            <a:ext cx="8627867" cy="165576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Mr. Ben Ruhinda , Senior Systems Officer </a:t>
            </a:r>
            <a:endParaRPr lang="en-UG" sz="240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algn="l"/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Inter-University Council of East Africa</a:t>
            </a:r>
            <a:endParaRPr lang="en-GB" sz="240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algn="l"/>
            <a:r>
              <a:rPr lang="en-GB" dirty="0">
                <a:latin typeface="Avenir Book" panose="02000503020000020003" pitchFamily="2" charset="0"/>
              </a:rPr>
              <a:t>1</a:t>
            </a:r>
            <a:r>
              <a:rPr lang="en-GB" baseline="30000" dirty="0">
                <a:latin typeface="Avenir Book" panose="02000503020000020003" pitchFamily="2" charset="0"/>
              </a:rPr>
              <a:t>st</a:t>
            </a:r>
            <a:r>
              <a:rPr lang="en-GB" dirty="0">
                <a:latin typeface="Avenir Book" panose="02000503020000020003" pitchFamily="2" charset="0"/>
              </a:rPr>
              <a:t> Nov 2024 </a:t>
            </a:r>
            <a:endParaRPr lang="en-UG" dirty="0">
              <a:latin typeface="Avenir Book" panose="02000503020000020003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2C6F2F-F500-2CFF-341D-6F2F10053D11}"/>
              </a:ext>
            </a:extLst>
          </p:cNvPr>
          <p:cNvSpPr txBox="1"/>
          <p:nvPr/>
        </p:nvSpPr>
        <p:spPr>
          <a:xfrm>
            <a:off x="2040132" y="5474255"/>
            <a:ext cx="60933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UbuntuNet</a:t>
            </a:r>
            <a:r>
              <a:rPr lang="en-US" dirty="0"/>
              <a:t> Connect 2024</a:t>
            </a:r>
          </a:p>
          <a:p>
            <a:r>
              <a:rPr lang="en-US" dirty="0"/>
              <a:t>Dar es Salaam , URT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2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9DC66-E1F5-B0C1-5C0A-4379D5949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EACBF-41B1-A048-36F6-24A46A3D7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47690" cy="1325563"/>
          </a:xfrm>
        </p:spPr>
        <p:txBody>
          <a:bodyPr/>
          <a:lstStyle/>
          <a:p>
            <a:r>
              <a:rPr lang="en-GB" b="1" dirty="0"/>
              <a:t>Why ICT Policy Frameworks in the HLIs </a:t>
            </a:r>
            <a:endParaRPr lang="en-UG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992C8-A0B5-9F67-59AE-799AEDBDC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sz="4400" dirty="0"/>
              <a:t>structured guidelines and strategies designed to integrate technology effectively into educational systems.</a:t>
            </a:r>
          </a:p>
          <a:p>
            <a:r>
              <a:rPr lang="en-GB" sz="4400" dirty="0"/>
              <a:t>It outlines the goals, responsibilities, and best practices for integrating ICT into life cycle of Education. </a:t>
            </a:r>
            <a:endParaRPr lang="en-UG" sz="4400" dirty="0"/>
          </a:p>
        </p:txBody>
      </p:sp>
    </p:spTree>
    <p:extLst>
      <p:ext uri="{BB962C8B-B14F-4D97-AF65-F5344CB8AC3E}">
        <p14:creationId xmlns:p14="http://schemas.microsoft.com/office/powerpoint/2010/main" val="1364702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4F01CE1-E381-9673-5D5F-40EF388933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0797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427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8C98D4-8522-8012-D1DE-298A8F950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W &gt;&gt; W&gt;&gt; W&gt;&gt; &gt;&gt;&gt;W &gt;&gt;&gt;&gt;W</a:t>
            </a:r>
            <a:endParaRPr lang="en-US" sz="4000" dirty="0">
              <a:solidFill>
                <a:srgbClr val="FFFFFF"/>
              </a:solidFill>
            </a:endParaRPr>
          </a:p>
        </p:txBody>
      </p:sp>
      <p:graphicFrame>
        <p:nvGraphicFramePr>
          <p:cNvPr id="30" name="Content Placeholder 5">
            <a:extLst>
              <a:ext uri="{FF2B5EF4-FFF2-40B4-BE49-F238E27FC236}">
                <a16:creationId xmlns:a16="http://schemas.microsoft.com/office/drawing/2014/main" id="{6E63D993-9A46-D35F-3840-D98B646065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065393"/>
              </p:ext>
            </p:extLst>
          </p:nvPr>
        </p:nvGraphicFramePr>
        <p:xfrm>
          <a:off x="261671" y="157545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8984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207013DD-0DC5-3EE0-E69B-518D00C533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0903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2193DFD6-73D5-6EFD-D0D6-F569BE83D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48865"/>
            <a:ext cx="8071948" cy="877729"/>
          </a:xfrm>
        </p:spPr>
        <p:txBody>
          <a:bodyPr anchor="ctr">
            <a:normAutofit/>
          </a:bodyPr>
          <a:lstStyle/>
          <a:p>
            <a:r>
              <a:rPr lang="en-GB" sz="4000" dirty="0"/>
              <a:t>5 W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58204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A5101-7220-247B-24C4-38D13345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070" y="365125"/>
            <a:ext cx="7454461" cy="1325563"/>
          </a:xfrm>
        </p:spPr>
        <p:txBody>
          <a:bodyPr/>
          <a:lstStyle/>
          <a:p>
            <a:r>
              <a:rPr lang="en-GB" dirty="0"/>
              <a:t>Objective of the ICT Framework</a:t>
            </a:r>
            <a:endParaRPr lang="en-US" dirty="0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4E56B261-AC9B-BFE4-04A0-0FA49E3A41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855080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608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A21D-3AC7-69AF-1779-C87B84A20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23514" cy="1325563"/>
          </a:xfrm>
        </p:spPr>
        <p:txBody>
          <a:bodyPr/>
          <a:lstStyle/>
          <a:p>
            <a:r>
              <a:rPr lang="en-GB" dirty="0"/>
              <a:t>Key components in ICT policy frame- work for EAC HLIs</a:t>
            </a:r>
            <a:endParaRPr lang="en-UG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1B6A7C1D-692E-112B-84C5-258A963003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558191"/>
              </p:ext>
            </p:extLst>
          </p:nvPr>
        </p:nvGraphicFramePr>
        <p:xfrm>
          <a:off x="838199" y="1825625"/>
          <a:ext cx="11027229" cy="4749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5428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E0F9A-EB67-B18A-99A2-AB71D38AC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Challenges in Implementation</a:t>
            </a:r>
            <a:endParaRPr lang="en-UG" dirty="0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30927793-049E-0D00-E1FA-62ECB4989B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8666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4265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EB208D-B266-85B4-D5DE-32249C3A9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GB" sz="5600" dirty="0"/>
              <a:t>Governance structures</a:t>
            </a:r>
            <a:endParaRPr lang="en-US" sz="56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FB76D19-2CE9-F810-1031-CBDF14C157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538685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309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396DE1-E636-BEDB-4D0C-3A70C5553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715" y="467271"/>
            <a:ext cx="4195674" cy="2052522"/>
          </a:xfrm>
        </p:spPr>
        <p:txBody>
          <a:bodyPr anchor="b">
            <a:normAutofit/>
          </a:bodyPr>
          <a:lstStyle/>
          <a:p>
            <a:r>
              <a:rPr lang="en-GB" sz="5600"/>
              <a:t>KPI</a:t>
            </a:r>
            <a:endParaRPr lang="en-US" sz="56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erial view of a city skyline">
            <a:extLst>
              <a:ext uri="{FF2B5EF4-FFF2-40B4-BE49-F238E27FC236}">
                <a16:creationId xmlns:a16="http://schemas.microsoft.com/office/drawing/2014/main" id="{EDBC41E5-4E47-1067-0C19-E9007C2C34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44" r="15905" b="-2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20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16906-5C2A-FABA-6DFE-FAFC1130B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715" y="2990818"/>
            <a:ext cx="4195673" cy="2913872"/>
          </a:xfrm>
        </p:spPr>
        <p:txBody>
          <a:bodyPr anchor="t">
            <a:normAutofit/>
          </a:bodyPr>
          <a:lstStyle/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Infrastructure Development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Connectivity and Access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Capacity Building and Professional Development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Content Development and E-Learning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Policy and Governance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Collaboration and Partnerships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US" sz="1700" b="1">
                <a:solidFill>
                  <a:schemeClr val="tx1">
                    <a:alpha val="8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Student and Staff Mobility</a:t>
            </a:r>
            <a:endParaRPr lang="en-US" sz="170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buNone/>
            </a:pPr>
            <a:endParaRPr lang="en-US" sz="17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24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6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655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58F0E-F34D-0960-C186-2769B11A7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860" y="741391"/>
            <a:ext cx="6070839" cy="1616203"/>
          </a:xfrm>
        </p:spPr>
        <p:txBody>
          <a:bodyPr anchor="b">
            <a:normAutofit/>
          </a:bodyPr>
          <a:lstStyle/>
          <a:p>
            <a:r>
              <a:rPr lang="en-GB" sz="4000" dirty="0"/>
              <a:t>Future trends in education</a:t>
            </a:r>
            <a:endParaRPr lang="en-UG" sz="4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B166A8-1E98-70C2-2D44-B7226710FE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624" r="22042" b="-1"/>
          <a:stretch/>
        </p:blipFill>
        <p:spPr>
          <a:xfrm>
            <a:off x="61681" y="1509635"/>
            <a:ext cx="4796267" cy="539581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766258-7073-46A9-FC6D-5BDF04F40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630" y="2357595"/>
            <a:ext cx="6193766" cy="435375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dirty="0"/>
              <a:t>Artificial Intelligence (AI) and Machine Learning</a:t>
            </a:r>
          </a:p>
          <a:p>
            <a:pPr marL="0" indent="0">
              <a:buNone/>
            </a:pPr>
            <a:r>
              <a:rPr lang="en-GB" sz="2000" dirty="0"/>
              <a:t>5G Technology</a:t>
            </a:r>
          </a:p>
          <a:p>
            <a:pPr marL="0" indent="0">
              <a:buNone/>
            </a:pPr>
            <a:r>
              <a:rPr lang="en-GB" sz="2000" dirty="0"/>
              <a:t>Augmented Reality (AR) and Virtual Reality (VR)</a:t>
            </a:r>
          </a:p>
          <a:p>
            <a:pPr marL="0" indent="0">
              <a:buNone/>
            </a:pPr>
            <a:r>
              <a:rPr lang="en-GB" sz="2000" dirty="0"/>
              <a:t>Biotechnology</a:t>
            </a:r>
          </a:p>
          <a:p>
            <a:pPr marL="0" indent="0">
              <a:buNone/>
            </a:pPr>
            <a:r>
              <a:rPr lang="en-GB" sz="2000" dirty="0"/>
              <a:t>Blockchain</a:t>
            </a:r>
          </a:p>
          <a:p>
            <a:pPr marL="0" indent="0">
              <a:buNone/>
            </a:pPr>
            <a:r>
              <a:rPr lang="en-GB" sz="2000" dirty="0"/>
              <a:t>Edge Computing</a:t>
            </a:r>
          </a:p>
          <a:p>
            <a:pPr marL="0" indent="0">
              <a:buNone/>
            </a:pPr>
            <a:r>
              <a:rPr lang="en-GB" sz="2000" dirty="0"/>
              <a:t>Internet of Things (IoT)</a:t>
            </a:r>
          </a:p>
          <a:p>
            <a:pPr marL="0" indent="0">
              <a:buNone/>
            </a:pPr>
            <a:r>
              <a:rPr lang="en-GB" sz="2000" dirty="0"/>
              <a:t>Quantum Computing</a:t>
            </a:r>
          </a:p>
          <a:p>
            <a:pPr marL="0" indent="0">
              <a:buNone/>
            </a:pPr>
            <a:r>
              <a:rPr lang="en-GB" sz="2000" dirty="0"/>
              <a:t>Renewable Energy Technologies</a:t>
            </a:r>
          </a:p>
          <a:p>
            <a:pPr marL="0" indent="0">
              <a:buNone/>
            </a:pPr>
            <a:r>
              <a:rPr lang="en-GB" sz="2000" dirty="0"/>
              <a:t>Robotics and Automation</a:t>
            </a:r>
          </a:p>
          <a:p>
            <a:pPr marL="0" indent="0">
              <a:buNone/>
            </a:pPr>
            <a:endParaRPr lang="en-UG" sz="2000" dirty="0"/>
          </a:p>
          <a:p>
            <a:endParaRPr lang="en-UG" sz="2000" dirty="0"/>
          </a:p>
        </p:txBody>
      </p:sp>
    </p:spTree>
    <p:extLst>
      <p:ext uri="{BB962C8B-B14F-4D97-AF65-F5344CB8AC3E}">
        <p14:creationId xmlns:p14="http://schemas.microsoft.com/office/powerpoint/2010/main" val="4640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FA10-132D-201B-0E3C-635465913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Outline presentation </a:t>
            </a:r>
            <a:endParaRPr lang="en-U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161196-1088-EBF7-79AB-3507E8BF4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95457" cy="4351338"/>
          </a:xfrm>
        </p:spPr>
        <p:txBody>
          <a:bodyPr/>
          <a:lstStyle/>
          <a:p>
            <a:pPr lvl="0"/>
            <a:r>
              <a:rPr lang="en-GB" dirty="0"/>
              <a:t>IUCEA </a:t>
            </a:r>
            <a:endParaRPr lang="en-UG" dirty="0"/>
          </a:p>
          <a:p>
            <a:pPr lvl="0"/>
            <a:r>
              <a:rPr lang="en-GB" dirty="0"/>
              <a:t>History</a:t>
            </a:r>
            <a:endParaRPr lang="en-UG" dirty="0"/>
          </a:p>
          <a:p>
            <a:pPr lvl="0"/>
            <a:r>
              <a:rPr lang="en-GB" dirty="0"/>
              <a:t>Why Education and Research </a:t>
            </a:r>
            <a:endParaRPr lang="en-UG" dirty="0"/>
          </a:p>
          <a:p>
            <a:pPr lvl="0"/>
            <a:r>
              <a:rPr lang="en-GB" dirty="0"/>
              <a:t>The Role of ICT Policy Frameworks in HLIs</a:t>
            </a:r>
          </a:p>
          <a:p>
            <a:pPr lvl="0"/>
            <a:r>
              <a:rPr lang="en-GB" dirty="0"/>
              <a:t> Propose EAC ICT Policy Frameworks</a:t>
            </a:r>
          </a:p>
          <a:p>
            <a:pPr lvl="0"/>
            <a:r>
              <a:rPr lang="en-GB" dirty="0"/>
              <a:t>Future trends </a:t>
            </a:r>
          </a:p>
          <a:p>
            <a:pPr lvl="0"/>
            <a:r>
              <a:rPr lang="en-GB" dirty="0"/>
              <a:t>Call for action and reflection </a:t>
            </a:r>
          </a:p>
          <a:p>
            <a:pPr lvl="0"/>
            <a:endParaRPr lang="en-UG" dirty="0"/>
          </a:p>
          <a:p>
            <a:pPr marL="0" indent="0">
              <a:buNone/>
            </a:pPr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2822614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138F0D3-CDED-8C18-3C79-C4DAAE00F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161" y="2719879"/>
            <a:ext cx="8338718" cy="25143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EF9549-3311-0176-1322-6C484C4276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92" r="26071" b="-1"/>
          <a:stretch/>
        </p:blipFill>
        <p:spPr>
          <a:xfrm>
            <a:off x="736121" y="381007"/>
            <a:ext cx="1178944" cy="1518133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3DB3B0-E96C-98F2-D11C-F3EF7FD22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21" y="1462706"/>
            <a:ext cx="4441270" cy="251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2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Robot hands and technology">
            <a:extLst>
              <a:ext uri="{FF2B5EF4-FFF2-40B4-BE49-F238E27FC236}">
                <a16:creationId xmlns:a16="http://schemas.microsoft.com/office/drawing/2014/main" id="{A1A181F5-AB49-2158-0BC3-C06F1CFF05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548" r="15785"/>
          <a:stretch/>
        </p:blipFill>
        <p:spPr>
          <a:xfrm>
            <a:off x="534857" y="1841611"/>
            <a:ext cx="4491820" cy="505330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C8AE87-9E08-1118-D417-D60D31CB1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8376" y="2341943"/>
            <a:ext cx="6368767" cy="4041604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GB" sz="2000" dirty="0"/>
              <a:t>Artificial Intelligence (AI) and Machine Learning</a:t>
            </a:r>
          </a:p>
          <a:p>
            <a:pPr marL="0" indent="0">
              <a:buNone/>
            </a:pPr>
            <a:r>
              <a:rPr lang="en-GB" sz="2000" dirty="0"/>
              <a:t>5G Technology</a:t>
            </a:r>
          </a:p>
          <a:p>
            <a:pPr marL="0" indent="0">
              <a:buNone/>
            </a:pPr>
            <a:r>
              <a:rPr lang="en-GB" sz="2000" dirty="0"/>
              <a:t>Augmented Reality (AR) and Virtual Reality (VR)</a:t>
            </a:r>
          </a:p>
          <a:p>
            <a:pPr marL="0" indent="0">
              <a:buNone/>
            </a:pPr>
            <a:r>
              <a:rPr lang="en-GB" sz="2000" dirty="0"/>
              <a:t>Biotechnology</a:t>
            </a:r>
          </a:p>
          <a:p>
            <a:pPr marL="0" indent="0">
              <a:buNone/>
            </a:pPr>
            <a:r>
              <a:rPr lang="en-GB" sz="2000" dirty="0"/>
              <a:t>Blockchain</a:t>
            </a:r>
          </a:p>
          <a:p>
            <a:pPr marL="0" indent="0">
              <a:buNone/>
            </a:pPr>
            <a:r>
              <a:rPr lang="en-GB" sz="2000" dirty="0"/>
              <a:t>Edge Computing</a:t>
            </a:r>
          </a:p>
          <a:p>
            <a:pPr marL="0" indent="0">
              <a:buNone/>
            </a:pPr>
            <a:r>
              <a:rPr lang="en-GB" sz="2000" dirty="0"/>
              <a:t>Internet of Things (IoT)</a:t>
            </a:r>
          </a:p>
          <a:p>
            <a:pPr marL="0" indent="0">
              <a:buNone/>
            </a:pPr>
            <a:r>
              <a:rPr lang="en-GB" sz="2000" dirty="0"/>
              <a:t>Quantum Computing</a:t>
            </a:r>
          </a:p>
          <a:p>
            <a:pPr marL="0" indent="0">
              <a:buNone/>
            </a:pPr>
            <a:r>
              <a:rPr lang="en-GB" sz="2000" dirty="0"/>
              <a:t>Renewable Energy Technologies</a:t>
            </a:r>
          </a:p>
          <a:p>
            <a:pPr marL="0" indent="0">
              <a:buNone/>
            </a:pPr>
            <a:r>
              <a:rPr lang="en-GB" sz="2000" dirty="0"/>
              <a:t>Robotics and Automation</a:t>
            </a:r>
          </a:p>
          <a:p>
            <a:pPr marL="0" indent="0">
              <a:buNone/>
            </a:pPr>
            <a:endParaRPr lang="en-UG" sz="2000" dirty="0"/>
          </a:p>
        </p:txBody>
      </p:sp>
    </p:spTree>
    <p:extLst>
      <p:ext uri="{BB962C8B-B14F-4D97-AF65-F5344CB8AC3E}">
        <p14:creationId xmlns:p14="http://schemas.microsoft.com/office/powerpoint/2010/main" val="245526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Two telephones communicating">
            <a:extLst>
              <a:ext uri="{FF2B5EF4-FFF2-40B4-BE49-F238E27FC236}">
                <a16:creationId xmlns:a16="http://schemas.microsoft.com/office/drawing/2014/main" id="{166364F2-6F96-F4AE-B06E-3BF328B190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98" r="11560"/>
          <a:stretch/>
        </p:blipFill>
        <p:spPr>
          <a:xfrm>
            <a:off x="9436" y="18259"/>
            <a:ext cx="7858547" cy="6857988"/>
          </a:xfrm>
          <a:prstGeom prst="rect">
            <a:avLst/>
          </a:prstGeom>
        </p:spPr>
      </p:pic>
      <p:pic>
        <p:nvPicPr>
          <p:cNvPr id="3" name="Picture 2" descr="A qr code on a blue background&#10;&#10;Description automatically generated">
            <a:extLst>
              <a:ext uri="{FF2B5EF4-FFF2-40B4-BE49-F238E27FC236}">
                <a16:creationId xmlns:a16="http://schemas.microsoft.com/office/drawing/2014/main" id="{E1D3A612-5B8D-1113-AC0D-4CAC2954D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0" r="19211"/>
          <a:stretch/>
        </p:blipFill>
        <p:spPr>
          <a:xfrm>
            <a:off x="7858551" y="10"/>
            <a:ext cx="4333449" cy="685798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D60F200-5EB0-B223-2439-C96C67F0F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499146" y="-828761"/>
            <a:ext cx="3177919" cy="12207790"/>
          </a:xfrm>
          <a:prstGeom prst="rect">
            <a:avLst/>
          </a:prstGeom>
          <a:gradFill flip="none" rotWithShape="1">
            <a:gsLst>
              <a:gs pos="19000">
                <a:srgbClr val="000000">
                  <a:alpha val="59000"/>
                </a:srgbClr>
              </a:gs>
              <a:gs pos="100000">
                <a:srgbClr val="000000">
                  <a:alpha val="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740453C-744F-DB3A-47EC-15EACE1DC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868358" y="1858645"/>
            <a:ext cx="6857998" cy="3152863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66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36537A4-07E4-0E22-D14E-018FE569F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2980971" y="-2987065"/>
            <a:ext cx="1632206" cy="759414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85000"/>
                </a:schemeClr>
              </a:gs>
              <a:gs pos="42000">
                <a:schemeClr val="accent5">
                  <a:alpha val="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2DF39DD-D69A-31B8-53C1-94595DDDB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045785" y="1311995"/>
            <a:ext cx="3152865" cy="5552081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83000"/>
                </a:schemeClr>
              </a:gs>
              <a:gs pos="42000">
                <a:schemeClr val="accent5">
                  <a:alpha val="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1EB5855-8EB7-1AE5-9030-5D0AA3C1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009913" y="-314653"/>
            <a:ext cx="2146948" cy="12198354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3000">
                <a:schemeClr val="accent5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222167-BAE4-60C9-5134-663F85DD4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094415"/>
            <a:ext cx="6755948" cy="17251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Call for action and reflection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031A9CD-7DCC-4A2F-A3A5-54F91317F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6897056" y="1541165"/>
            <a:ext cx="6857998" cy="3763479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95000"/>
                </a:schemeClr>
              </a:gs>
              <a:gs pos="38000">
                <a:schemeClr val="accent2">
                  <a:alpha val="0"/>
                </a:schemeClr>
              </a:gs>
            </a:gsLst>
            <a:lin ang="60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66F35F-FB93-2C0E-9CF0-75028B95960D}"/>
              </a:ext>
            </a:extLst>
          </p:cNvPr>
          <p:cNvSpPr txBox="1"/>
          <p:nvPr/>
        </p:nvSpPr>
        <p:spPr>
          <a:xfrm>
            <a:off x="252248" y="3903369"/>
            <a:ext cx="736712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https://www.iucea.org/baj6</a:t>
            </a:r>
          </a:p>
        </p:txBody>
      </p:sp>
    </p:spTree>
    <p:extLst>
      <p:ext uri="{BB962C8B-B14F-4D97-AF65-F5344CB8AC3E}">
        <p14:creationId xmlns:p14="http://schemas.microsoft.com/office/powerpoint/2010/main" val="202227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1A1F88B7-073B-A611-32BE-61C341AB0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" b="1401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3969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B43ADB-1911-B305-68A5-0F806E5FB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endParaRPr lang="en-UG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5C4DC91-F1D0-A558-0424-AC06C2E0E8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0" dirty="0">
                <a:solidFill>
                  <a:srgbClr val="1F497D"/>
                </a:solidFill>
                <a:effectLst/>
                <a:latin typeface="Bookman Old Style" panose="02050604050505020204" pitchFamily="18" charset="0"/>
              </a:rPr>
              <a:t>Ben G. Ruhinda, </a:t>
            </a:r>
            <a: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</a:rPr>
              <a:t>Senior System Officer</a:t>
            </a:r>
          </a:p>
          <a:p>
            <a: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  <a:hlinkClick r:id="rId2"/>
              </a:rPr>
              <a:t>bruhinda@iucea.org</a:t>
            </a:r>
            <a: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</a:rPr>
              <a:t>  @iucea_info</a:t>
            </a:r>
          </a:p>
          <a:p>
            <a: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  <a:hlinkClick r:id="rId3"/>
              </a:rPr>
              <a:t>www.iucea.org</a:t>
            </a:r>
            <a: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</a:rPr>
              <a:t> </a:t>
            </a:r>
            <a:br>
              <a:rPr lang="en-US" b="1" dirty="0">
                <a:solidFill>
                  <a:srgbClr val="1F497D"/>
                </a:solidFill>
                <a:latin typeface="Bookman Old Style" panose="02050604050505020204" pitchFamily="18" charset="0"/>
              </a:rPr>
            </a:br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1029782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8B025-9B83-E6F4-5958-AAB6006B0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ADC99-39BA-D096-D25E-24DA636E9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4" name="Add-in 3">
                <a:extLst>
                  <a:ext uri="{FF2B5EF4-FFF2-40B4-BE49-F238E27FC236}">
                    <a16:creationId xmlns:a16="http://schemas.microsoft.com/office/drawing/2014/main" id="{DAFA27EE-95A6-B83A-91F6-C71506E75AD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0" y="0"/>
              <a:ext cx="12192000" cy="68580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Add-in 3">
                <a:extLst>
                  <a:ext uri="{FF2B5EF4-FFF2-40B4-BE49-F238E27FC236}">
                    <a16:creationId xmlns:a16="http://schemas.microsoft.com/office/drawing/2014/main" id="{DAFA27EE-95A6-B83A-91F6-C71506E75AD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101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>
          <a:xfrm>
            <a:off x="1716241" y="209455"/>
            <a:ext cx="8554127" cy="945515"/>
          </a:xfrm>
        </p:spPr>
        <p:txBody>
          <a:bodyPr>
            <a:normAutofit/>
          </a:bodyPr>
          <a:lstStyle/>
          <a:p>
            <a:r>
              <a:rPr lang="en-US" dirty="0"/>
              <a:t>IUCEA </a:t>
            </a:r>
            <a:r>
              <a:rPr lang="en-GB" dirty="0"/>
              <a:t>: Historical Perspective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1480" y="1397728"/>
            <a:ext cx="11546840" cy="4958621"/>
          </a:xfrm>
        </p:spPr>
        <p:txBody>
          <a:bodyPr>
            <a:normAutofit/>
          </a:bodyPr>
          <a:lstStyle/>
          <a:p>
            <a:r>
              <a:rPr lang="en-US" sz="2600" dirty="0"/>
              <a:t>In </a:t>
            </a:r>
            <a:r>
              <a:rPr lang="en-US" sz="2600" b="1" dirty="0"/>
              <a:t>1970 established </a:t>
            </a:r>
            <a:r>
              <a:rPr lang="en-US" sz="2600" dirty="0"/>
              <a:t>as Inter-University Committee </a:t>
            </a:r>
            <a:r>
              <a:rPr lang="en-US" sz="2600" b="1" dirty="0"/>
              <a:t>(IUC)</a:t>
            </a:r>
            <a:r>
              <a:rPr lang="en-US" sz="2600" dirty="0"/>
              <a:t> under the East African Community to foster and facilitate collaboration among the newly </a:t>
            </a:r>
            <a:r>
              <a:rPr lang="en-US" sz="2600" b="1" dirty="0"/>
              <a:t>established National Universities</a:t>
            </a:r>
            <a:r>
              <a:rPr lang="en-US" sz="2600" dirty="0"/>
              <a:t>: Uni. of Dar es Salaam (TZ), Uni. of Nairobi (KEN), Makerere Uni. (UG).</a:t>
            </a:r>
          </a:p>
          <a:p>
            <a:endParaRPr lang="en-US" sz="2600" dirty="0"/>
          </a:p>
          <a:p>
            <a:pPr algn="just"/>
            <a:r>
              <a:rPr lang="en-US" sz="2600" dirty="0"/>
              <a:t>In </a:t>
            </a:r>
            <a:r>
              <a:rPr lang="en-US" sz="2600" b="1" dirty="0"/>
              <a:t>1980</a:t>
            </a:r>
            <a:r>
              <a:rPr lang="en-US" sz="2600" dirty="0"/>
              <a:t> </a:t>
            </a:r>
            <a:r>
              <a:rPr lang="en-US" sz="2600" b="1" dirty="0"/>
              <a:t>IUC</a:t>
            </a:r>
            <a:r>
              <a:rPr lang="en-US" sz="2600" dirty="0"/>
              <a:t> </a:t>
            </a:r>
            <a:r>
              <a:rPr lang="en-US" sz="2600" b="1" dirty="0"/>
              <a:t>transformed </a:t>
            </a:r>
            <a:r>
              <a:rPr lang="en-US" sz="2600" dirty="0"/>
              <a:t>into </a:t>
            </a:r>
            <a:r>
              <a:rPr lang="en-US" sz="2600" b="1" dirty="0"/>
              <a:t>IUCEA</a:t>
            </a:r>
            <a:r>
              <a:rPr lang="en-US" sz="2600" dirty="0"/>
              <a:t> as an Inter-governmental organization of Kenya, Tanzania, and Uganda facilitating contacts among universities in the 3 countries.</a:t>
            </a:r>
          </a:p>
          <a:p>
            <a:pPr algn="just"/>
            <a:endParaRPr lang="en-US" sz="2600" dirty="0"/>
          </a:p>
          <a:p>
            <a:pPr algn="just"/>
            <a:r>
              <a:rPr lang="en-US" sz="2600" dirty="0"/>
              <a:t>In </a:t>
            </a:r>
            <a:r>
              <a:rPr lang="en-US" sz="2600" b="1" dirty="0"/>
              <a:t>1999</a:t>
            </a:r>
            <a:r>
              <a:rPr lang="en-US" sz="2600" dirty="0"/>
              <a:t> when the </a:t>
            </a:r>
            <a:r>
              <a:rPr lang="en-US" sz="2600" b="1" dirty="0"/>
              <a:t>East African Community</a:t>
            </a:r>
            <a:r>
              <a:rPr lang="en-US" sz="2600" dirty="0"/>
              <a:t> was re-established, IUCEA was </a:t>
            </a:r>
            <a:r>
              <a:rPr lang="en-US" sz="2600" b="1" dirty="0"/>
              <a:t>taken up</a:t>
            </a:r>
            <a:r>
              <a:rPr lang="en-US" sz="2600" dirty="0"/>
              <a:t> as an institution of</a:t>
            </a:r>
            <a:r>
              <a:rPr lang="en-US" sz="2600" dirty="0">
                <a:ea typeface="Batang" charset="0"/>
                <a:cs typeface="Batang" charset="0"/>
              </a:rPr>
              <a:t> the </a:t>
            </a:r>
            <a:r>
              <a:rPr lang="en-US" sz="2600" b="1" dirty="0">
                <a:ea typeface="Batang" charset="0"/>
                <a:cs typeface="Batang" charset="0"/>
              </a:rPr>
              <a:t>EAC</a:t>
            </a:r>
            <a:r>
              <a:rPr lang="en-US" sz="2600" dirty="0">
                <a:ea typeface="Batang" charset="0"/>
                <a:cs typeface="Batang" charset="0"/>
              </a:rPr>
              <a:t> Community</a:t>
            </a:r>
            <a:endParaRPr lang="en-US" sz="26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EB6F4E1-00BE-439A-B977-9894A1731364}" type="datetime2">
              <a:rPr lang="en-US" smtClean="0"/>
              <a:t>Friday, November 1, 2024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Quality Education for Development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6502" y="6361748"/>
            <a:ext cx="2743200" cy="365125"/>
          </a:xfrm>
        </p:spPr>
        <p:txBody>
          <a:bodyPr/>
          <a:lstStyle/>
          <a:p>
            <a:fld id="{38B87B96-A069-468B-B765-A8B3278B5A4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7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se-up of train wheels">
            <a:extLst>
              <a:ext uri="{FF2B5EF4-FFF2-40B4-BE49-F238E27FC236}">
                <a16:creationId xmlns:a16="http://schemas.microsoft.com/office/drawing/2014/main" id="{3D79AF29-5FCF-A8CA-FEAB-8407B3F7C5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966" r="1" b="3522"/>
          <a:stretch/>
        </p:blipFill>
        <p:spPr>
          <a:xfrm>
            <a:off x="-3447" y="-1"/>
            <a:ext cx="12195447" cy="68797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D60F200-5EB0-B223-2439-C96C67F0F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589414" y="-733991"/>
            <a:ext cx="3020876" cy="12206596"/>
          </a:xfrm>
          <a:prstGeom prst="rect">
            <a:avLst/>
          </a:prstGeom>
          <a:gradFill flip="none" rotWithShape="1">
            <a:gsLst>
              <a:gs pos="21000">
                <a:srgbClr val="000000">
                  <a:alpha val="62000"/>
                </a:srgbClr>
              </a:gs>
              <a:gs pos="100000">
                <a:srgbClr val="000000">
                  <a:alpha val="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567EA8-C72D-4B9B-D23F-6B2E9F9C9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446" y="0"/>
            <a:ext cx="2843402" cy="6879745"/>
          </a:xfrm>
          <a:prstGeom prst="rect">
            <a:avLst/>
          </a:prstGeom>
          <a:gradFill flip="none" rotWithShape="1">
            <a:gsLst>
              <a:gs pos="5000">
                <a:schemeClr val="accent2"/>
              </a:gs>
              <a:gs pos="49000">
                <a:schemeClr val="accent5">
                  <a:lumMod val="60000"/>
                  <a:lumOff val="40000"/>
                  <a:alpha val="0"/>
                </a:schemeClr>
              </a:gs>
            </a:gsLst>
            <a:lin ang="9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FBFA78-9360-1E01-5448-6D5AE0A32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9038704" y="21736"/>
            <a:ext cx="3152862" cy="6858008"/>
          </a:xfrm>
          <a:prstGeom prst="rect">
            <a:avLst/>
          </a:prstGeom>
          <a:gradFill flip="none" rotWithShape="1">
            <a:gsLst>
              <a:gs pos="5000">
                <a:schemeClr val="accent5">
                  <a:alpha val="48000"/>
                </a:schemeClr>
              </a:gs>
              <a:gs pos="42000">
                <a:schemeClr val="accent5">
                  <a:alpha val="0"/>
                </a:schemeClr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40453C-744F-DB3A-47EC-15EACE1DC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447" y="5288433"/>
            <a:ext cx="12199706" cy="1591311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49000">
                <a:schemeClr val="accent2">
                  <a:alpha val="0"/>
                </a:schemeClr>
              </a:gs>
            </a:gsLst>
            <a:lin ang="588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924B03-77BD-EAE3-2854-43363FF8E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84596" y="2224929"/>
            <a:ext cx="3866773" cy="54428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54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175ABB-AA78-34AA-F33A-4118C6402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028" y="4121944"/>
            <a:ext cx="7927785" cy="1620665"/>
          </a:xfrm>
        </p:spPr>
        <p:txBody>
          <a:bodyPr>
            <a:normAutofit/>
          </a:bodyPr>
          <a:lstStyle/>
          <a:p>
            <a:pPr algn="l"/>
            <a:r>
              <a:rPr lang="en-GB" sz="4000">
                <a:solidFill>
                  <a:srgbClr val="FFFFFF"/>
                </a:solidFill>
              </a:rPr>
              <a:t>Back in History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CE441F-873C-6267-8012-360A85EB42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028" y="5737867"/>
            <a:ext cx="7942381" cy="618479"/>
          </a:xfrm>
        </p:spPr>
        <p:txBody>
          <a:bodyPr>
            <a:normAutofit/>
          </a:bodyPr>
          <a:lstStyle/>
          <a:p>
            <a:pPr algn="l"/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8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B5D70-50D4-B634-1932-131BCC0DF1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50571" y="365125"/>
            <a:ext cx="10515600" cy="1325563"/>
          </a:xfrm>
        </p:spPr>
        <p:txBody>
          <a:bodyPr/>
          <a:lstStyle/>
          <a:p>
            <a:r>
              <a:rPr lang="en-GB" dirty="0"/>
              <a:t>Back in History</a:t>
            </a:r>
            <a:endParaRPr lang="en-U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C62F-EFDC-5F97-D00C-38AB566E8E0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93372" y="1553482"/>
            <a:ext cx="10417628" cy="841375"/>
          </a:xfrm>
        </p:spPr>
        <p:txBody>
          <a:bodyPr>
            <a:normAutofit lnSpcReduction="10000"/>
          </a:bodyPr>
          <a:lstStyle/>
          <a:p>
            <a:r>
              <a:rPr lang="en-UG" b="1" i="0" dirty="0">
                <a:solidFill>
                  <a:srgbClr val="000000"/>
                </a:solidFill>
                <a:effectLst/>
                <a:latin typeface="Roboto" panose="020F0502020204030204" pitchFamily="2" charset="0"/>
              </a:rPr>
              <a:t>1613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F0502020204030204" pitchFamily="2" charset="0"/>
              </a:rPr>
              <a:t> Word Computer meant “ a person </a:t>
            </a:r>
            <a:r>
              <a:rPr lang="en-GB" i="0" dirty="0">
                <a:solidFill>
                  <a:srgbClr val="000000"/>
                </a:solidFill>
                <a:effectLst/>
                <a:latin typeface="Roboto" panose="020F0502020204030204" pitchFamily="2" charset="0"/>
              </a:rPr>
              <a:t>who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F0502020204030204" pitchFamily="2" charset="0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perform complex calculations; they were mathematicians and bookkeepers.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F0502020204030204" pitchFamily="2" charset="0"/>
              </a:rPr>
              <a:t>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5712D0-9B0F-C196-E9BA-C76CA9F1F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99" y="2665303"/>
            <a:ext cx="2215243" cy="29536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03FE4A-D173-C0AA-6286-7079750D8A76}"/>
              </a:ext>
            </a:extLst>
          </p:cNvPr>
          <p:cNvSpPr txBox="1"/>
          <p:nvPr/>
        </p:nvSpPr>
        <p:spPr>
          <a:xfrm>
            <a:off x="1393372" y="5603195"/>
            <a:ext cx="27649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 reconstruction of the Antikythera -- the world's first "computer".</a:t>
            </a:r>
            <a:endParaRPr lang="en-U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B21FFE-FC0C-4D88-CBAD-5E792752CE97}"/>
              </a:ext>
            </a:extLst>
          </p:cNvPr>
          <p:cNvSpPr txBox="1"/>
          <p:nvPr/>
        </p:nvSpPr>
        <p:spPr>
          <a:xfrm>
            <a:off x="3717469" y="3421698"/>
            <a:ext cx="26180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The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first computer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that we know about, is the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Antikythera mechanism (200 BC -- 70 BC)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en-UG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03A552-9F3B-EBB4-7C64-57F9489E9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024" y="2822496"/>
            <a:ext cx="4092575" cy="3055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77B5F0-1E8A-71E5-D218-5F1B05EC41BC}"/>
              </a:ext>
            </a:extLst>
          </p:cNvPr>
          <p:cNvSpPr txBox="1"/>
          <p:nvPr/>
        </p:nvSpPr>
        <p:spPr>
          <a:xfrm>
            <a:off x="5900058" y="6150429"/>
            <a:ext cx="3907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Source; </a:t>
            </a:r>
            <a:r>
              <a:rPr lang="en-GB" dirty="0" err="1">
                <a:hlinkClick r:id="rId4"/>
              </a:rPr>
              <a:t>Bricsys</a:t>
            </a:r>
            <a:r>
              <a:rPr lang="en-GB" dirty="0">
                <a:hlinkClick r:id="rId4"/>
              </a:rPr>
              <a:t> Blog</a:t>
            </a:r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163787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37CCE9-C3F3-E859-8080-C1836654A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222" y="1642760"/>
            <a:ext cx="5653749" cy="2585383"/>
          </a:xfrm>
          <a:prstGeom prst="rect">
            <a:avLst/>
          </a:prstGeom>
        </p:spPr>
      </p:pic>
      <p:pic>
        <p:nvPicPr>
          <p:cNvPr id="3074" name="Picture 2" descr="Charles Babbage's difference engine captured in gigapixel images - The ...">
            <a:extLst>
              <a:ext uri="{FF2B5EF4-FFF2-40B4-BE49-F238E27FC236}">
                <a16:creationId xmlns:a16="http://schemas.microsoft.com/office/drawing/2014/main" id="{1566534F-2A93-7710-F2F5-8D6EBA859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24" y="1642760"/>
            <a:ext cx="5257801" cy="29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5F3A35-57A1-9633-8D98-B7C4E602F837}"/>
              </a:ext>
            </a:extLst>
          </p:cNvPr>
          <p:cNvSpPr txBox="1"/>
          <p:nvPr/>
        </p:nvSpPr>
        <p:spPr>
          <a:xfrm>
            <a:off x="1073623" y="4892074"/>
            <a:ext cx="11249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1822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Babbage started working on a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Difference Engine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its purpose was to compute </a:t>
            </a:r>
            <a:r>
              <a:rPr lang="en-GB" b="0" i="0" dirty="0">
                <a:effectLst/>
                <a:latin typeface="Roboto" panose="02000000000000000000" pitchFamily="2" charset="0"/>
                <a:hlinkClick r:id="rId4" tooltip="null"/>
              </a:rPr>
              <a:t>polynomial functions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en-U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728328-F4A4-5980-BE63-7EFF7C777EDF}"/>
              </a:ext>
            </a:extLst>
          </p:cNvPr>
          <p:cNvSpPr txBox="1"/>
          <p:nvPr/>
        </p:nvSpPr>
        <p:spPr>
          <a:xfrm>
            <a:off x="5900058" y="6150429"/>
            <a:ext cx="3907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Source; </a:t>
            </a:r>
            <a:r>
              <a:rPr lang="en-GB" dirty="0" err="1">
                <a:hlinkClick r:id="rId5"/>
              </a:rPr>
              <a:t>Bricsys</a:t>
            </a:r>
            <a:r>
              <a:rPr lang="en-GB" dirty="0">
                <a:hlinkClick r:id="rId5"/>
              </a:rPr>
              <a:t> Blog</a:t>
            </a:r>
            <a:endParaRPr lang="en-UG" dirty="0"/>
          </a:p>
        </p:txBody>
      </p:sp>
    </p:spTree>
    <p:extLst>
      <p:ext uri="{BB962C8B-B14F-4D97-AF65-F5344CB8AC3E}">
        <p14:creationId xmlns:p14="http://schemas.microsoft.com/office/powerpoint/2010/main" val="184043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A0F69B-602B-E229-77FD-DAA9D5925198}"/>
              </a:ext>
            </a:extLst>
          </p:cNvPr>
          <p:cNvSpPr txBox="1"/>
          <p:nvPr/>
        </p:nvSpPr>
        <p:spPr>
          <a:xfrm>
            <a:off x="642937" y="566448"/>
            <a:ext cx="45277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1981 The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first laptop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was the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Epson HX-20 (HC-20/HX-20)</a:t>
            </a:r>
            <a:endParaRPr lang="en-U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7A4FE6-70D2-9652-E296-F2B7AE54C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51" y="1484922"/>
            <a:ext cx="4451577" cy="5387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7EBDD0-CA7B-92BE-808B-F93C2EF0E6D1}"/>
              </a:ext>
            </a:extLst>
          </p:cNvPr>
          <p:cNvSpPr txBox="1"/>
          <p:nvPr/>
        </p:nvSpPr>
        <p:spPr>
          <a:xfrm>
            <a:off x="5627914" y="1484922"/>
            <a:ext cx="3603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GB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first Macintosh in 1984</a:t>
            </a:r>
            <a:r>
              <a:rPr lang="en-GB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en-U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11FA3-C99F-1CCC-2F46-57ED442AB80B}"/>
              </a:ext>
            </a:extLst>
          </p:cNvPr>
          <p:cNvSpPr txBox="1"/>
          <p:nvPr/>
        </p:nvSpPr>
        <p:spPr>
          <a:xfrm>
            <a:off x="5900058" y="6150429"/>
            <a:ext cx="3907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Source; </a:t>
            </a:r>
            <a:r>
              <a:rPr lang="en-GB" dirty="0" err="1">
                <a:hlinkClick r:id="rId3"/>
              </a:rPr>
              <a:t>Bricsys</a:t>
            </a:r>
            <a:r>
              <a:rPr lang="en-GB" dirty="0">
                <a:hlinkClick r:id="rId3"/>
              </a:rPr>
              <a:t> Blog</a:t>
            </a:r>
            <a:endParaRPr lang="en-U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865AFA-97B1-DD76-87B1-6C2CD55DD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8028" y="2050817"/>
            <a:ext cx="4423865" cy="295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6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FFA7EC-9568-778A-00A5-26B93238A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GB" dirty="0"/>
              <a:t>Why Education and Research is necessary.</a:t>
            </a:r>
            <a:endParaRPr lang="en-U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6E0CD99-0459-FAD3-944C-03009A7126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5061739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925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fferent science and technology icons on a green background">
            <a:extLst>
              <a:ext uri="{FF2B5EF4-FFF2-40B4-BE49-F238E27FC236}">
                <a16:creationId xmlns:a16="http://schemas.microsoft.com/office/drawing/2014/main" id="{4EA2DCD2-AE3E-6594-76E7-99F1BD74B8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18" r="-2" b="-2"/>
          <a:stretch/>
        </p:blipFill>
        <p:spPr>
          <a:xfrm>
            <a:off x="1074479" y="1947089"/>
            <a:ext cx="4223507" cy="332446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E589684-54CA-64D8-C963-5F19FF75B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4697" y="5858828"/>
            <a:ext cx="6406903" cy="123363"/>
            <a:chOff x="7015162" y="5858828"/>
            <a:chExt cx="4300544" cy="12336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56B8E8-B789-DA4D-E4BE-03FA3165B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03753" y="3770237"/>
              <a:ext cx="123362" cy="4300544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255D907-377D-0DF9-B4A4-4B44C46FB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09789" y="4876274"/>
              <a:ext cx="123362" cy="2088471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6F5E484-72B8-BCB2-8B1F-1CC2370A9E72}"/>
              </a:ext>
            </a:extLst>
          </p:cNvPr>
          <p:cNvSpPr txBox="1"/>
          <p:nvPr/>
        </p:nvSpPr>
        <p:spPr>
          <a:xfrm>
            <a:off x="6096000" y="1885407"/>
            <a:ext cx="5377132" cy="34478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Education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 fosters critical thinking, creativity, and skills necessary for personal and professional growth.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</a:rPr>
              <a:t>Research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 drives innovation and advances knowledge, addressing societal challenges and informing policy. Together, they empower individuals and communities to adapt, thrive, and contribute to a rapidly changing world.</a:t>
            </a:r>
          </a:p>
        </p:txBody>
      </p:sp>
    </p:spTree>
    <p:extLst>
      <p:ext uri="{BB962C8B-B14F-4D97-AF65-F5344CB8AC3E}">
        <p14:creationId xmlns:p14="http://schemas.microsoft.com/office/powerpoint/2010/main" val="14091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webextension1.xml><?xml version="1.0" encoding="utf-8"?>
<we:webextension xmlns:we="http://schemas.microsoft.com/office/webextensions/webextension/2010/11" id="{D9BA206F-9CCD-493D-B289-13429E215DBC}">
  <we:reference id="wa104381526" version="1.0.0.2" store="en-US" storeType="OMEX"/>
  <we:alternateReferences>
    <we:reference id="WA104381526" version="1.0.0.2" store="WA104381526" storeType="OMEX"/>
  </we:alternateReferences>
  <we:properties>
    <we:property name="FormID" value="&quot;5hwzgvaVH029fc2y24fl3QlGK4sKrPJChIqK0A41waZUMzZGV01SR0IzREY4S0xRNkpHRFFMUlBWQi4u&quot;"/>
    <we:property name="FormMode" value="&quot;DesignTime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843</Words>
  <Application>Microsoft Office PowerPoint</Application>
  <PresentationFormat>Widescreen</PresentationFormat>
  <Paragraphs>138</Paragraphs>
  <Slides>25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Avenir Book</vt:lpstr>
      <vt:lpstr>Batang</vt:lpstr>
      <vt:lpstr>Aptos</vt:lpstr>
      <vt:lpstr>Aptos Display</vt:lpstr>
      <vt:lpstr>Arial</vt:lpstr>
      <vt:lpstr>Bookman Old Style</vt:lpstr>
      <vt:lpstr>Calibri</vt:lpstr>
      <vt:lpstr>Roboto</vt:lpstr>
      <vt:lpstr>Times New Roman</vt:lpstr>
      <vt:lpstr>Verdana</vt:lpstr>
      <vt:lpstr>Office Theme</vt:lpstr>
      <vt:lpstr>Shaping the Future of Education and Research: The Role of ICT Policy Frameworks in Higher Learning Institutions</vt:lpstr>
      <vt:lpstr>Outline presentation </vt:lpstr>
      <vt:lpstr>IUCEA : Historical Perspective</vt:lpstr>
      <vt:lpstr>Back in History</vt:lpstr>
      <vt:lpstr>Back in History</vt:lpstr>
      <vt:lpstr>PowerPoint Presentation</vt:lpstr>
      <vt:lpstr>PowerPoint Presentation</vt:lpstr>
      <vt:lpstr>Why Education and Research is necessary.</vt:lpstr>
      <vt:lpstr>PowerPoint Presentation</vt:lpstr>
      <vt:lpstr>Why ICT Policy Frameworks in the HLIs </vt:lpstr>
      <vt:lpstr>PowerPoint Presentation</vt:lpstr>
      <vt:lpstr>W &gt;&gt; W&gt;&gt; W&gt;&gt; &gt;&gt;&gt;W &gt;&gt;&gt;&gt;W</vt:lpstr>
      <vt:lpstr>5 W</vt:lpstr>
      <vt:lpstr>Objective of the ICT Framework</vt:lpstr>
      <vt:lpstr>Key components in ICT policy frame- work for EAC HLIs</vt:lpstr>
      <vt:lpstr>Challenges in Implementation</vt:lpstr>
      <vt:lpstr>Governance structures</vt:lpstr>
      <vt:lpstr>KPI</vt:lpstr>
      <vt:lpstr>Future trends in education</vt:lpstr>
      <vt:lpstr>PowerPoint Presentation</vt:lpstr>
      <vt:lpstr>PowerPoint Presentation</vt:lpstr>
      <vt:lpstr>Call for action and reflection </vt:lpstr>
      <vt:lpstr>PowerPoint Presentation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 Ruhinda</dc:creator>
  <cp:lastModifiedBy>Ben Ruhinda</cp:lastModifiedBy>
  <cp:revision>3</cp:revision>
  <dcterms:created xsi:type="dcterms:W3CDTF">2024-10-31T12:33:11Z</dcterms:created>
  <dcterms:modified xsi:type="dcterms:W3CDTF">2024-11-01T08:05:52Z</dcterms:modified>
</cp:coreProperties>
</file>