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6"/>
  </p:notesMasterIdLst>
  <p:sldIdLst>
    <p:sldId id="257" r:id="rId5"/>
  </p:sldIdLst>
  <p:sldSz cx="30275213" cy="42479913"/>
  <p:notesSz cx="6797675" cy="9926638"/>
  <p:custDataLst>
    <p:tags r:id="rId7"/>
  </p:custDataLst>
  <p:defaultTextStyle>
    <a:defPPr>
      <a:defRPr lang="en-US"/>
    </a:defPPr>
    <a:lvl1pPr algn="l" rtl="0" fontAlgn="base">
      <a:spcBef>
        <a:spcPct val="0"/>
      </a:spcBef>
      <a:spcAft>
        <a:spcPct val="0"/>
      </a:spcAft>
      <a:defRPr sz="12700" kern="1200">
        <a:solidFill>
          <a:schemeClr val="tx1"/>
        </a:solidFill>
        <a:latin typeface="Arial" charset="0"/>
        <a:ea typeface="ヒラギノ角ゴ Pro W3" charset="-128"/>
        <a:cs typeface="+mn-cs"/>
      </a:defRPr>
    </a:lvl1pPr>
    <a:lvl2pPr marL="457200" algn="l" rtl="0" fontAlgn="base">
      <a:spcBef>
        <a:spcPct val="0"/>
      </a:spcBef>
      <a:spcAft>
        <a:spcPct val="0"/>
      </a:spcAft>
      <a:defRPr sz="12700" kern="1200">
        <a:solidFill>
          <a:schemeClr val="tx1"/>
        </a:solidFill>
        <a:latin typeface="Arial" charset="0"/>
        <a:ea typeface="ヒラギノ角ゴ Pro W3" charset="-128"/>
        <a:cs typeface="+mn-cs"/>
      </a:defRPr>
    </a:lvl2pPr>
    <a:lvl3pPr marL="914400" algn="l" rtl="0" fontAlgn="base">
      <a:spcBef>
        <a:spcPct val="0"/>
      </a:spcBef>
      <a:spcAft>
        <a:spcPct val="0"/>
      </a:spcAft>
      <a:defRPr sz="12700" kern="1200">
        <a:solidFill>
          <a:schemeClr val="tx1"/>
        </a:solidFill>
        <a:latin typeface="Arial" charset="0"/>
        <a:ea typeface="ヒラギノ角ゴ Pro W3" charset="-128"/>
        <a:cs typeface="+mn-cs"/>
      </a:defRPr>
    </a:lvl3pPr>
    <a:lvl4pPr marL="1371600" algn="l" rtl="0" fontAlgn="base">
      <a:spcBef>
        <a:spcPct val="0"/>
      </a:spcBef>
      <a:spcAft>
        <a:spcPct val="0"/>
      </a:spcAft>
      <a:defRPr sz="12700" kern="1200">
        <a:solidFill>
          <a:schemeClr val="tx1"/>
        </a:solidFill>
        <a:latin typeface="Arial" charset="0"/>
        <a:ea typeface="ヒラギノ角ゴ Pro W3" charset="-128"/>
        <a:cs typeface="+mn-cs"/>
      </a:defRPr>
    </a:lvl4pPr>
    <a:lvl5pPr marL="1828800" algn="l" rtl="0" fontAlgn="base">
      <a:spcBef>
        <a:spcPct val="0"/>
      </a:spcBef>
      <a:spcAft>
        <a:spcPct val="0"/>
      </a:spcAft>
      <a:defRPr sz="12700" kern="1200">
        <a:solidFill>
          <a:schemeClr val="tx1"/>
        </a:solidFill>
        <a:latin typeface="Arial" charset="0"/>
        <a:ea typeface="ヒラギノ角ゴ Pro W3" charset="-128"/>
        <a:cs typeface="+mn-cs"/>
      </a:defRPr>
    </a:lvl5pPr>
    <a:lvl6pPr marL="2286000" algn="l" defTabSz="914400" rtl="0" eaLnBrk="1" latinLnBrk="0" hangingPunct="1">
      <a:defRPr sz="12700" kern="1200">
        <a:solidFill>
          <a:schemeClr val="tx1"/>
        </a:solidFill>
        <a:latin typeface="Arial" charset="0"/>
        <a:ea typeface="ヒラギノ角ゴ Pro W3" charset="-128"/>
        <a:cs typeface="+mn-cs"/>
      </a:defRPr>
    </a:lvl6pPr>
    <a:lvl7pPr marL="2743200" algn="l" defTabSz="914400" rtl="0" eaLnBrk="1" latinLnBrk="0" hangingPunct="1">
      <a:defRPr sz="12700" kern="1200">
        <a:solidFill>
          <a:schemeClr val="tx1"/>
        </a:solidFill>
        <a:latin typeface="Arial" charset="0"/>
        <a:ea typeface="ヒラギノ角ゴ Pro W3" charset="-128"/>
        <a:cs typeface="+mn-cs"/>
      </a:defRPr>
    </a:lvl7pPr>
    <a:lvl8pPr marL="3200400" algn="l" defTabSz="914400" rtl="0" eaLnBrk="1" latinLnBrk="0" hangingPunct="1">
      <a:defRPr sz="12700" kern="1200">
        <a:solidFill>
          <a:schemeClr val="tx1"/>
        </a:solidFill>
        <a:latin typeface="Arial" charset="0"/>
        <a:ea typeface="ヒラギノ角ゴ Pro W3" charset="-128"/>
        <a:cs typeface="+mn-cs"/>
      </a:defRPr>
    </a:lvl8pPr>
    <a:lvl9pPr marL="3657600" algn="l" defTabSz="914400" rtl="0" eaLnBrk="1" latinLnBrk="0" hangingPunct="1">
      <a:defRPr sz="12700" kern="1200">
        <a:solidFill>
          <a:schemeClr val="tx1"/>
        </a:solidFill>
        <a:latin typeface="Arial" charset="0"/>
        <a:ea typeface="ヒラギノ角ゴ Pro W3" charset="-128"/>
        <a:cs typeface="+mn-cs"/>
      </a:defRPr>
    </a:lvl9pPr>
  </p:defaultTextStyle>
  <p:extLst>
    <p:ext uri="{521415D9-36F7-43E2-AB2F-B90AF26B5E84}">
      <p14:sectionLst xmlns:p14="http://schemas.microsoft.com/office/powerpoint/2010/main">
        <p14:section name="Untitled Section" id="{D3687987-CEBC-3243-91F4-1F3D35FE41F9}">
          <p14:sldIdLst>
            <p14:sldId id="257"/>
          </p14:sldIdLst>
        </p14:section>
      </p14:sectionLst>
    </p:ext>
    <p:ext uri="{EFAFB233-063F-42B5-8137-9DF3F51BA10A}">
      <p15:sldGuideLst xmlns:p15="http://schemas.microsoft.com/office/powerpoint/2012/main">
        <p15:guide id="1" orient="horz" pos="13380" userDrawn="1">
          <p15:clr>
            <a:srgbClr val="A4A3A4"/>
          </p15:clr>
        </p15:guide>
        <p15:guide id="2" pos="953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ine Trinidad" initials="JT" lastIdx="8" clrIdx="0"/>
  <p:cmAuthor id="1" name="Sarah Kraus" initials="" lastIdx="4" clrIdx="1"/>
  <p:cmAuthor id="2" name="Cassie Bellamy" initials="CB" lastIdx="17" clrIdx="2"/>
  <p:cmAuthor id="3" name="Cassie" initials="C" lastIdx="4"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00FF"/>
    <a:srgbClr val="99CCFF"/>
    <a:srgbClr val="3333CC"/>
    <a:srgbClr val="0000CC"/>
    <a:srgbClr val="99FFCC"/>
    <a:srgbClr val="000000"/>
    <a:srgbClr val="B3423F"/>
    <a:srgbClr val="BC4542"/>
    <a:srgbClr val="9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36" y="-4266"/>
      </p:cViewPr>
      <p:guideLst>
        <p:guide orient="horz" pos="13380"/>
        <p:guide pos="95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Bokang Maswabi MD PhD" userId="4dc87213-f4c3-4b87-a70e-dd87fa5d6c3b" providerId="ADAL" clId="{39197B75-A26A-4F60-9F26-DA663300D0CE}"/>
    <pc:docChg chg="modSld">
      <pc:chgData name="Dr Bokang Maswabi MD PhD" userId="4dc87213-f4c3-4b87-a70e-dd87fa5d6c3b" providerId="ADAL" clId="{39197B75-A26A-4F60-9F26-DA663300D0CE}" dt="2023-11-02T07:01:43.621" v="3" actId="1076"/>
      <pc:docMkLst>
        <pc:docMk/>
      </pc:docMkLst>
      <pc:sldChg chg="modSp mod">
        <pc:chgData name="Dr Bokang Maswabi MD PhD" userId="4dc87213-f4c3-4b87-a70e-dd87fa5d6c3b" providerId="ADAL" clId="{39197B75-A26A-4F60-9F26-DA663300D0CE}" dt="2023-11-02T07:01:43.621" v="3" actId="1076"/>
        <pc:sldMkLst>
          <pc:docMk/>
          <pc:sldMk cId="0" sldId="257"/>
        </pc:sldMkLst>
        <pc:picChg chg="mod">
          <ac:chgData name="Dr Bokang Maswabi MD PhD" userId="4dc87213-f4c3-4b87-a70e-dd87fa5d6c3b" providerId="ADAL" clId="{39197B75-A26A-4F60-9F26-DA663300D0CE}" dt="2023-11-02T07:01:43.621" v="3" actId="1076"/>
          <ac:picMkLst>
            <pc:docMk/>
            <pc:sldMk cId="0" sldId="257"/>
            <ac:picMk id="19" creationId="{75BDA82E-D74D-41E9-9407-8BE12B7E634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0"/>
            <a:ext cx="2946123" cy="496759"/>
          </a:xfrm>
          <a:prstGeom prst="rect">
            <a:avLst/>
          </a:prstGeom>
          <a:noFill/>
          <a:ln>
            <a:noFill/>
          </a:ln>
          <a:effectLst/>
        </p:spPr>
        <p:txBody>
          <a:bodyPr vert="horz" wrap="square" lIns="95555" tIns="47778" rIns="95555" bIns="47778" numCol="1" anchor="t" anchorCtr="0" compatLnSpc="1">
            <a:prstTxWarp prst="textNoShape">
              <a:avLst/>
            </a:prstTxWarp>
          </a:bodyPr>
          <a:lstStyle>
            <a:lvl1pPr defTabSz="956022" eaLnBrk="0" hangingPunct="0">
              <a:defRPr sz="1300"/>
            </a:lvl1pPr>
          </a:lstStyle>
          <a:p>
            <a:endParaRPr lang="en-US"/>
          </a:p>
        </p:txBody>
      </p:sp>
      <p:sp>
        <p:nvSpPr>
          <p:cNvPr id="3075" name="Rectangle 3"/>
          <p:cNvSpPr>
            <a:spLocks noGrp="1" noChangeArrowheads="1"/>
          </p:cNvSpPr>
          <p:nvPr>
            <p:ph type="dt" idx="1"/>
          </p:nvPr>
        </p:nvSpPr>
        <p:spPr bwMode="auto">
          <a:xfrm>
            <a:off x="3850393" y="0"/>
            <a:ext cx="2946123" cy="496759"/>
          </a:xfrm>
          <a:prstGeom prst="rect">
            <a:avLst/>
          </a:prstGeom>
          <a:noFill/>
          <a:ln>
            <a:noFill/>
          </a:ln>
          <a:effectLst/>
        </p:spPr>
        <p:txBody>
          <a:bodyPr vert="horz" wrap="square" lIns="95555" tIns="47778" rIns="95555" bIns="47778" numCol="1" anchor="t" anchorCtr="0" compatLnSpc="1">
            <a:prstTxWarp prst="textNoShape">
              <a:avLst/>
            </a:prstTxWarp>
          </a:bodyPr>
          <a:lstStyle>
            <a:lvl1pPr algn="r" defTabSz="956022" eaLnBrk="0" hangingPunct="0">
              <a:defRPr sz="1300"/>
            </a:lvl1pPr>
          </a:lstStyle>
          <a:p>
            <a:endParaRPr lang="en-US"/>
          </a:p>
        </p:txBody>
      </p:sp>
      <p:sp>
        <p:nvSpPr>
          <p:cNvPr id="13316" name="Rectangle 4"/>
          <p:cNvSpPr>
            <a:spLocks noGrp="1" noRot="1" noChangeAspect="1" noChangeArrowheads="1" noTextEdit="1"/>
          </p:cNvSpPr>
          <p:nvPr>
            <p:ph type="sldImg" idx="2"/>
          </p:nvPr>
        </p:nvSpPr>
        <p:spPr bwMode="auto">
          <a:xfrm>
            <a:off x="2073275" y="744538"/>
            <a:ext cx="2654300"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0232" y="4713875"/>
            <a:ext cx="5437211" cy="4468693"/>
          </a:xfrm>
          <a:prstGeom prst="rect">
            <a:avLst/>
          </a:prstGeom>
          <a:noFill/>
          <a:ln>
            <a:noFill/>
          </a:ln>
          <a:effectLst/>
        </p:spPr>
        <p:txBody>
          <a:bodyPr vert="horz" wrap="square" lIns="95555" tIns="47778" rIns="95555" bIns="4777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2" y="9428815"/>
            <a:ext cx="2946123" cy="495692"/>
          </a:xfrm>
          <a:prstGeom prst="rect">
            <a:avLst/>
          </a:prstGeom>
          <a:noFill/>
          <a:ln>
            <a:noFill/>
          </a:ln>
          <a:effectLst/>
        </p:spPr>
        <p:txBody>
          <a:bodyPr vert="horz" wrap="square" lIns="95555" tIns="47778" rIns="95555" bIns="47778" numCol="1" anchor="b" anchorCtr="0" compatLnSpc="1">
            <a:prstTxWarp prst="textNoShape">
              <a:avLst/>
            </a:prstTxWarp>
          </a:bodyPr>
          <a:lstStyle>
            <a:lvl1pPr defTabSz="956022" eaLnBrk="0" hangingPunct="0">
              <a:defRPr sz="1300"/>
            </a:lvl1pPr>
          </a:lstStyle>
          <a:p>
            <a:endParaRPr lang="en-US"/>
          </a:p>
        </p:txBody>
      </p:sp>
      <p:sp>
        <p:nvSpPr>
          <p:cNvPr id="3079" name="Rectangle 7"/>
          <p:cNvSpPr>
            <a:spLocks noGrp="1" noChangeArrowheads="1"/>
          </p:cNvSpPr>
          <p:nvPr>
            <p:ph type="sldNum" sz="quarter" idx="5"/>
          </p:nvPr>
        </p:nvSpPr>
        <p:spPr bwMode="auto">
          <a:xfrm>
            <a:off x="3850393" y="9428815"/>
            <a:ext cx="2946123" cy="495692"/>
          </a:xfrm>
          <a:prstGeom prst="rect">
            <a:avLst/>
          </a:prstGeom>
          <a:noFill/>
          <a:ln>
            <a:noFill/>
          </a:ln>
          <a:effectLst/>
        </p:spPr>
        <p:txBody>
          <a:bodyPr vert="horz" wrap="square" lIns="95555" tIns="47778" rIns="95555" bIns="47778" numCol="1" anchor="b" anchorCtr="0" compatLnSpc="1">
            <a:prstTxWarp prst="textNoShape">
              <a:avLst/>
            </a:prstTxWarp>
          </a:bodyPr>
          <a:lstStyle>
            <a:lvl1pPr algn="r" defTabSz="956022" eaLnBrk="0" hangingPunct="0">
              <a:defRPr sz="1300"/>
            </a:lvl1pPr>
          </a:lstStyle>
          <a:p>
            <a:fld id="{F65C68F0-BAE7-4376-9ECD-F35D3DB4D88C}" type="slidenum">
              <a:rPr lang="en-US"/>
              <a:pPr/>
              <a:t>‹#›</a:t>
            </a:fld>
            <a:endParaRPr lang="en-US"/>
          </a:p>
        </p:txBody>
      </p:sp>
    </p:spTree>
    <p:extLst>
      <p:ext uri="{BB962C8B-B14F-4D97-AF65-F5344CB8AC3E}">
        <p14:creationId xmlns:p14="http://schemas.microsoft.com/office/powerpoint/2010/main" val="18249673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ヒラギノ角ゴ Pro W3" charset="-128"/>
        <a:cs typeface="ヒラギノ角ゴ Pro W3" charset="0"/>
      </a:defRPr>
    </a:lvl1pPr>
    <a:lvl2pPr marL="4572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ヒラギノ角ゴ Pro W3" charset="0"/>
      </a:defRPr>
    </a:lvl2pPr>
    <a:lvl3pPr marL="9144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ヒラギノ角ゴ Pro W3" charset="0"/>
      </a:defRPr>
    </a:lvl3pPr>
    <a:lvl4pPr marL="13716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Arial" pitchFamily="34" charset="0"/>
        <a:ea typeface="ヒラギノ角ゴ Pro W3" charset="-128"/>
        <a:cs typeface="ヒラギノ角ゴ Pro W3"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miter lim="800000"/>
            <a:headEnd/>
            <a:tailEnd/>
          </a:ln>
        </p:spPr>
        <p:txBody>
          <a:bodyPr/>
          <a:lstStyle/>
          <a:p>
            <a:fld id="{6FAFBF56-983F-438A-ADCB-F311A8EA568F}" type="slidenum">
              <a:rPr lang="en-US">
                <a:solidFill>
                  <a:srgbClr val="000000"/>
                </a:solidFill>
              </a:rPr>
              <a:pPr/>
              <a:t>1</a:t>
            </a:fld>
            <a:endParaRPr lang="en-US">
              <a:solidFill>
                <a:srgbClr val="000000"/>
              </a:solidFill>
            </a:endParaRPr>
          </a:p>
        </p:txBody>
      </p:sp>
      <p:sp>
        <p:nvSpPr>
          <p:cNvPr id="15363" name="Rectangle 2"/>
          <p:cNvSpPr>
            <a:spLocks noGrp="1" noRot="1" noChangeAspect="1" noChangeArrowheads="1" noTextEdit="1"/>
          </p:cNvSpPr>
          <p:nvPr>
            <p:ph type="sldImg"/>
          </p:nvPr>
        </p:nvSpPr>
        <p:spPr>
          <a:xfrm>
            <a:off x="2073275" y="744538"/>
            <a:ext cx="2654300" cy="3722687"/>
          </a:xfrm>
          <a:ln/>
        </p:spPr>
      </p:sp>
      <p:sp>
        <p:nvSpPr>
          <p:cNvPr id="15364" name="Rectangle 3"/>
          <p:cNvSpPr>
            <a:spLocks noGrp="1" noChangeArrowheads="1"/>
          </p:cNvSpPr>
          <p:nvPr>
            <p:ph type="body" idx="1"/>
          </p:nvPr>
        </p:nvSpPr>
        <p:spPr>
          <a:noFill/>
        </p:spPr>
        <p:txBody>
          <a:bodyPr/>
          <a:lstStyle/>
          <a:p>
            <a:pPr eaLnBrk="1" hangingPunct="1"/>
            <a:endParaRPr lang="en-US">
              <a:latin typeface="Arial" charset="0"/>
            </a:endParaRPr>
          </a:p>
        </p:txBody>
      </p:sp>
    </p:spTree>
    <p:extLst>
      <p:ext uri="{BB962C8B-B14F-4D97-AF65-F5344CB8AC3E}">
        <p14:creationId xmlns:p14="http://schemas.microsoft.com/office/powerpoint/2010/main" val="2901057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454" y="13197126"/>
            <a:ext cx="25734306" cy="9104009"/>
          </a:xfrm>
        </p:spPr>
        <p:txBody>
          <a:bodyPr/>
          <a:lstStyle/>
          <a:p>
            <a:r>
              <a:rPr lang="en-US"/>
              <a:t>Click to edit Master title style</a:t>
            </a:r>
          </a:p>
        </p:txBody>
      </p:sp>
      <p:sp>
        <p:nvSpPr>
          <p:cNvPr id="3" name="Subtitle 2"/>
          <p:cNvSpPr>
            <a:spLocks noGrp="1"/>
          </p:cNvSpPr>
          <p:nvPr>
            <p:ph type="subTitle" idx="1"/>
          </p:nvPr>
        </p:nvSpPr>
        <p:spPr>
          <a:xfrm>
            <a:off x="4540907" y="24071131"/>
            <a:ext cx="21193400" cy="10857617"/>
          </a:xfrm>
        </p:spPr>
        <p:txBody>
          <a:bodyPr/>
          <a:lstStyle>
            <a:lvl1pPr marL="0" indent="0" algn="ctr">
              <a:buNone/>
              <a:defRPr/>
            </a:lvl1pPr>
            <a:lvl2pPr marL="270297" indent="0" algn="ctr">
              <a:buNone/>
              <a:defRPr/>
            </a:lvl2pPr>
            <a:lvl3pPr marL="540593" indent="0" algn="ctr">
              <a:buNone/>
              <a:defRPr/>
            </a:lvl3pPr>
            <a:lvl4pPr marL="810890" indent="0" algn="ctr">
              <a:buNone/>
              <a:defRPr/>
            </a:lvl4pPr>
            <a:lvl5pPr marL="1081187" indent="0" algn="ctr">
              <a:buNone/>
              <a:defRPr/>
            </a:lvl5pPr>
            <a:lvl6pPr marL="1351483" indent="0" algn="ctr">
              <a:buNone/>
              <a:defRPr/>
            </a:lvl6pPr>
            <a:lvl7pPr marL="1621780" indent="0" algn="ctr">
              <a:buNone/>
              <a:defRPr/>
            </a:lvl7pPr>
            <a:lvl8pPr marL="1892076" indent="0" algn="ctr">
              <a:buNone/>
              <a:defRPr/>
            </a:lvl8pPr>
            <a:lvl9pPr marL="2162373"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5ABCEB1-B660-4243-82E9-2716159A9E5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DC65FD2-DDCE-40DD-92AF-5FEB14850E3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71653" y="3773534"/>
            <a:ext cx="6433107" cy="3398638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70454" y="3773534"/>
            <a:ext cx="19211094" cy="339863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722AC1F-DA15-4529-A433-B530DB5CAF2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CB2062F-C027-44B8-B6F7-5F8DF9990DF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2" y="27297689"/>
            <a:ext cx="25734306" cy="8436163"/>
          </a:xfrm>
        </p:spPr>
        <p:txBody>
          <a:bodyPr anchor="t"/>
          <a:lstStyle>
            <a:lvl1pPr algn="l">
              <a:defRPr sz="2365" b="1" cap="all"/>
            </a:lvl1pPr>
          </a:lstStyle>
          <a:p>
            <a:r>
              <a:rPr lang="en-US"/>
              <a:t>Click to edit Master title style</a:t>
            </a:r>
          </a:p>
        </p:txBody>
      </p:sp>
      <p:sp>
        <p:nvSpPr>
          <p:cNvPr id="3" name="Text Placeholder 2"/>
          <p:cNvSpPr>
            <a:spLocks noGrp="1"/>
          </p:cNvSpPr>
          <p:nvPr>
            <p:ph type="body" idx="1"/>
          </p:nvPr>
        </p:nvSpPr>
        <p:spPr>
          <a:xfrm>
            <a:off x="2391532" y="18005207"/>
            <a:ext cx="25734306" cy="9292481"/>
          </a:xfrm>
        </p:spPr>
        <p:txBody>
          <a:bodyPr anchor="b"/>
          <a:lstStyle>
            <a:lvl1pPr marL="0" indent="0">
              <a:buNone/>
              <a:defRPr sz="1182"/>
            </a:lvl1pPr>
            <a:lvl2pPr marL="270297" indent="0">
              <a:buNone/>
              <a:defRPr sz="1064"/>
            </a:lvl2pPr>
            <a:lvl3pPr marL="540593" indent="0">
              <a:buNone/>
              <a:defRPr sz="946"/>
            </a:lvl3pPr>
            <a:lvl4pPr marL="810890" indent="0">
              <a:buNone/>
              <a:defRPr sz="828"/>
            </a:lvl4pPr>
            <a:lvl5pPr marL="1081187" indent="0">
              <a:buNone/>
              <a:defRPr sz="828"/>
            </a:lvl5pPr>
            <a:lvl6pPr marL="1351483" indent="0">
              <a:buNone/>
              <a:defRPr sz="828"/>
            </a:lvl6pPr>
            <a:lvl7pPr marL="1621780" indent="0">
              <a:buNone/>
              <a:defRPr sz="828"/>
            </a:lvl7pPr>
            <a:lvl8pPr marL="1892076" indent="0">
              <a:buNone/>
              <a:defRPr sz="828"/>
            </a:lvl8pPr>
            <a:lvl9pPr marL="2162373" indent="0">
              <a:buNone/>
              <a:defRPr sz="82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71DD622-1135-4C02-A946-E11C3A5230C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70454" y="12267058"/>
            <a:ext cx="12822101" cy="25492864"/>
          </a:xfrm>
        </p:spPr>
        <p:txBody>
          <a:bodyPr/>
          <a:lstStyle>
            <a:lvl1pPr>
              <a:defRPr sz="1655"/>
            </a:lvl1pPr>
            <a:lvl2pPr>
              <a:defRPr sz="1419"/>
            </a:lvl2pPr>
            <a:lvl3pPr>
              <a:defRPr sz="1182"/>
            </a:lvl3pPr>
            <a:lvl4pPr>
              <a:defRPr sz="1064"/>
            </a:lvl4pPr>
            <a:lvl5pPr>
              <a:defRPr sz="1064"/>
            </a:lvl5pPr>
            <a:lvl6pPr>
              <a:defRPr sz="1064"/>
            </a:lvl6pPr>
            <a:lvl7pPr>
              <a:defRPr sz="1064"/>
            </a:lvl7pPr>
            <a:lvl8pPr>
              <a:defRPr sz="1064"/>
            </a:lvl8pPr>
            <a:lvl9pPr>
              <a:defRPr sz="10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182659" y="12267058"/>
            <a:ext cx="12822101" cy="25492864"/>
          </a:xfrm>
        </p:spPr>
        <p:txBody>
          <a:bodyPr/>
          <a:lstStyle>
            <a:lvl1pPr>
              <a:defRPr sz="1655"/>
            </a:lvl1pPr>
            <a:lvl2pPr>
              <a:defRPr sz="1419"/>
            </a:lvl2pPr>
            <a:lvl3pPr>
              <a:defRPr sz="1182"/>
            </a:lvl3pPr>
            <a:lvl4pPr>
              <a:defRPr sz="1064"/>
            </a:lvl4pPr>
            <a:lvl5pPr>
              <a:defRPr sz="1064"/>
            </a:lvl5pPr>
            <a:lvl6pPr>
              <a:defRPr sz="1064"/>
            </a:lvl6pPr>
            <a:lvl7pPr>
              <a:defRPr sz="1064"/>
            </a:lvl7pPr>
            <a:lvl8pPr>
              <a:defRPr sz="1064"/>
            </a:lvl8pPr>
            <a:lvl9pPr>
              <a:defRPr sz="10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ACD5DB1-A949-4AE8-9E6D-29927A8F9AB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49" y="1700343"/>
            <a:ext cx="27247316" cy="707998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948" y="9509634"/>
            <a:ext cx="13376809" cy="3962006"/>
          </a:xfrm>
        </p:spPr>
        <p:txBody>
          <a:bodyPr anchor="b"/>
          <a:lstStyle>
            <a:lvl1pPr marL="0" indent="0">
              <a:buNone/>
              <a:defRPr sz="1419" b="1"/>
            </a:lvl1pPr>
            <a:lvl2pPr marL="270297" indent="0">
              <a:buNone/>
              <a:defRPr sz="1182" b="1"/>
            </a:lvl2pPr>
            <a:lvl3pPr marL="540593" indent="0">
              <a:buNone/>
              <a:defRPr sz="1064" b="1"/>
            </a:lvl3pPr>
            <a:lvl4pPr marL="810890" indent="0">
              <a:buNone/>
              <a:defRPr sz="946" b="1"/>
            </a:lvl4pPr>
            <a:lvl5pPr marL="1081187" indent="0">
              <a:buNone/>
              <a:defRPr sz="946" b="1"/>
            </a:lvl5pPr>
            <a:lvl6pPr marL="1351483" indent="0">
              <a:buNone/>
              <a:defRPr sz="946" b="1"/>
            </a:lvl6pPr>
            <a:lvl7pPr marL="1621780" indent="0">
              <a:buNone/>
              <a:defRPr sz="946" b="1"/>
            </a:lvl7pPr>
            <a:lvl8pPr marL="1892076" indent="0">
              <a:buNone/>
              <a:defRPr sz="946" b="1"/>
            </a:lvl8pPr>
            <a:lvl9pPr marL="2162373" indent="0">
              <a:buNone/>
              <a:defRPr sz="946" b="1"/>
            </a:lvl9pPr>
          </a:lstStyle>
          <a:p>
            <a:pPr lvl="0"/>
            <a:r>
              <a:rPr lang="en-US"/>
              <a:t>Click to edit Master text styles</a:t>
            </a:r>
          </a:p>
        </p:txBody>
      </p:sp>
      <p:sp>
        <p:nvSpPr>
          <p:cNvPr id="4" name="Content Placeholder 3"/>
          <p:cNvSpPr>
            <a:spLocks noGrp="1"/>
          </p:cNvSpPr>
          <p:nvPr>
            <p:ph sz="half" idx="2"/>
          </p:nvPr>
        </p:nvSpPr>
        <p:spPr>
          <a:xfrm>
            <a:off x="1513948" y="13471640"/>
            <a:ext cx="13376809" cy="24474707"/>
          </a:xfrm>
        </p:spPr>
        <p:txBody>
          <a:bodyPr/>
          <a:lstStyle>
            <a:lvl1pPr>
              <a:defRPr sz="1419"/>
            </a:lvl1pPr>
            <a:lvl2pPr>
              <a:defRPr sz="1182"/>
            </a:lvl2pPr>
            <a:lvl3pPr>
              <a:defRPr sz="1064"/>
            </a:lvl3pPr>
            <a:lvl4pPr>
              <a:defRPr sz="946"/>
            </a:lvl4pPr>
            <a:lvl5pPr>
              <a:defRPr sz="946"/>
            </a:lvl5pPr>
            <a:lvl6pPr>
              <a:defRPr sz="946"/>
            </a:lvl6pPr>
            <a:lvl7pPr>
              <a:defRPr sz="946"/>
            </a:lvl7pPr>
            <a:lvl8pPr>
              <a:defRPr sz="946"/>
            </a:lvl8pPr>
            <a:lvl9pPr>
              <a:defRPr sz="9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763" y="9509634"/>
            <a:ext cx="13381502" cy="3962006"/>
          </a:xfrm>
        </p:spPr>
        <p:txBody>
          <a:bodyPr anchor="b"/>
          <a:lstStyle>
            <a:lvl1pPr marL="0" indent="0">
              <a:buNone/>
              <a:defRPr sz="1419" b="1"/>
            </a:lvl1pPr>
            <a:lvl2pPr marL="270297" indent="0">
              <a:buNone/>
              <a:defRPr sz="1182" b="1"/>
            </a:lvl2pPr>
            <a:lvl3pPr marL="540593" indent="0">
              <a:buNone/>
              <a:defRPr sz="1064" b="1"/>
            </a:lvl3pPr>
            <a:lvl4pPr marL="810890" indent="0">
              <a:buNone/>
              <a:defRPr sz="946" b="1"/>
            </a:lvl4pPr>
            <a:lvl5pPr marL="1081187" indent="0">
              <a:buNone/>
              <a:defRPr sz="946" b="1"/>
            </a:lvl5pPr>
            <a:lvl6pPr marL="1351483" indent="0">
              <a:buNone/>
              <a:defRPr sz="946" b="1"/>
            </a:lvl6pPr>
            <a:lvl7pPr marL="1621780" indent="0">
              <a:buNone/>
              <a:defRPr sz="946" b="1"/>
            </a:lvl7pPr>
            <a:lvl8pPr marL="1892076" indent="0">
              <a:buNone/>
              <a:defRPr sz="946" b="1"/>
            </a:lvl8pPr>
            <a:lvl9pPr marL="2162373" indent="0">
              <a:buNone/>
              <a:defRPr sz="946" b="1"/>
            </a:lvl9pPr>
          </a:lstStyle>
          <a:p>
            <a:pPr lvl="0"/>
            <a:r>
              <a:rPr lang="en-US"/>
              <a:t>Click to edit Master text styles</a:t>
            </a:r>
          </a:p>
        </p:txBody>
      </p:sp>
      <p:sp>
        <p:nvSpPr>
          <p:cNvPr id="6" name="Content Placeholder 5"/>
          <p:cNvSpPr>
            <a:spLocks noGrp="1"/>
          </p:cNvSpPr>
          <p:nvPr>
            <p:ph sz="quarter" idx="4"/>
          </p:nvPr>
        </p:nvSpPr>
        <p:spPr>
          <a:xfrm>
            <a:off x="15379763" y="13471640"/>
            <a:ext cx="13381502" cy="24474707"/>
          </a:xfrm>
        </p:spPr>
        <p:txBody>
          <a:bodyPr/>
          <a:lstStyle>
            <a:lvl1pPr>
              <a:defRPr sz="1419"/>
            </a:lvl1pPr>
            <a:lvl2pPr>
              <a:defRPr sz="1182"/>
            </a:lvl2pPr>
            <a:lvl3pPr>
              <a:defRPr sz="1064"/>
            </a:lvl3pPr>
            <a:lvl4pPr>
              <a:defRPr sz="946"/>
            </a:lvl4pPr>
            <a:lvl5pPr>
              <a:defRPr sz="946"/>
            </a:lvl5pPr>
            <a:lvl6pPr>
              <a:defRPr sz="946"/>
            </a:lvl6pPr>
            <a:lvl7pPr>
              <a:defRPr sz="946"/>
            </a:lvl7pPr>
            <a:lvl8pPr>
              <a:defRPr sz="946"/>
            </a:lvl8pPr>
            <a:lvl9pPr>
              <a:defRPr sz="9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2F64E84-7723-44EC-A5DE-A8F0142655C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2565F689-6310-4C90-873E-95AE30AD0B8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969470CF-CC36-4CE8-8323-D665658B9B2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49" y="1692149"/>
            <a:ext cx="9960335" cy="7196757"/>
          </a:xfrm>
        </p:spPr>
        <p:txBody>
          <a:bodyPr anchor="b"/>
          <a:lstStyle>
            <a:lvl1pPr algn="l">
              <a:defRPr sz="1182" b="1"/>
            </a:lvl1pPr>
          </a:lstStyle>
          <a:p>
            <a:r>
              <a:rPr lang="en-US"/>
              <a:t>Click to edit Master title style</a:t>
            </a:r>
          </a:p>
        </p:txBody>
      </p:sp>
      <p:sp>
        <p:nvSpPr>
          <p:cNvPr id="3" name="Content Placeholder 2"/>
          <p:cNvSpPr>
            <a:spLocks noGrp="1"/>
          </p:cNvSpPr>
          <p:nvPr>
            <p:ph idx="1"/>
          </p:nvPr>
        </p:nvSpPr>
        <p:spPr>
          <a:xfrm>
            <a:off x="11836580" y="1692149"/>
            <a:ext cx="16924685" cy="36254197"/>
          </a:xfrm>
        </p:spPr>
        <p:txBody>
          <a:bodyPr/>
          <a:lstStyle>
            <a:lvl1pPr>
              <a:defRPr sz="1892"/>
            </a:lvl1pPr>
            <a:lvl2pPr>
              <a:defRPr sz="1655"/>
            </a:lvl2pPr>
            <a:lvl3pPr>
              <a:defRPr sz="1419"/>
            </a:lvl3pPr>
            <a:lvl4pPr>
              <a:defRPr sz="1182"/>
            </a:lvl4pPr>
            <a:lvl5pPr>
              <a:defRPr sz="1182"/>
            </a:lvl5pPr>
            <a:lvl6pPr>
              <a:defRPr sz="1182"/>
            </a:lvl6pPr>
            <a:lvl7pPr>
              <a:defRPr sz="1182"/>
            </a:lvl7pPr>
            <a:lvl8pPr>
              <a:defRPr sz="1182"/>
            </a:lvl8pPr>
            <a:lvl9pPr>
              <a:defRPr sz="11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949" y="8888906"/>
            <a:ext cx="9960335" cy="29057440"/>
          </a:xfrm>
        </p:spPr>
        <p:txBody>
          <a:bodyPr/>
          <a:lstStyle>
            <a:lvl1pPr marL="0" indent="0">
              <a:buNone/>
              <a:defRPr sz="828"/>
            </a:lvl1pPr>
            <a:lvl2pPr marL="270297" indent="0">
              <a:buNone/>
              <a:defRPr sz="709"/>
            </a:lvl2pPr>
            <a:lvl3pPr marL="540593" indent="0">
              <a:buNone/>
              <a:defRPr sz="591"/>
            </a:lvl3pPr>
            <a:lvl4pPr marL="810890" indent="0">
              <a:buNone/>
              <a:defRPr sz="532"/>
            </a:lvl4pPr>
            <a:lvl5pPr marL="1081187" indent="0">
              <a:buNone/>
              <a:defRPr sz="532"/>
            </a:lvl5pPr>
            <a:lvl6pPr marL="1351483" indent="0">
              <a:buNone/>
              <a:defRPr sz="532"/>
            </a:lvl6pPr>
            <a:lvl7pPr marL="1621780" indent="0">
              <a:buNone/>
              <a:defRPr sz="532"/>
            </a:lvl7pPr>
            <a:lvl8pPr marL="1892076" indent="0">
              <a:buNone/>
              <a:defRPr sz="532"/>
            </a:lvl8pPr>
            <a:lvl9pPr marL="2162373" indent="0">
              <a:buNone/>
              <a:defRPr sz="532"/>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0DDFC1F-DD3F-404C-BE16-CADD4AF9384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3777" y="29735531"/>
            <a:ext cx="18165503" cy="3511312"/>
          </a:xfrm>
        </p:spPr>
        <p:txBody>
          <a:bodyPr anchor="b"/>
          <a:lstStyle>
            <a:lvl1pPr algn="l">
              <a:defRPr sz="1182" b="1"/>
            </a:lvl1pPr>
          </a:lstStyle>
          <a:p>
            <a:r>
              <a:rPr lang="en-US"/>
              <a:t>Click to edit Master title style</a:t>
            </a:r>
          </a:p>
        </p:txBody>
      </p:sp>
      <p:sp>
        <p:nvSpPr>
          <p:cNvPr id="3" name="Picture Placeholder 2"/>
          <p:cNvSpPr>
            <a:spLocks noGrp="1"/>
          </p:cNvSpPr>
          <p:nvPr>
            <p:ph type="pic" idx="1"/>
          </p:nvPr>
        </p:nvSpPr>
        <p:spPr>
          <a:xfrm>
            <a:off x="5933777" y="3796070"/>
            <a:ext cx="18165503" cy="25486718"/>
          </a:xfrm>
        </p:spPr>
        <p:txBody>
          <a:bodyPr/>
          <a:lstStyle>
            <a:lvl1pPr marL="0" indent="0">
              <a:buNone/>
              <a:defRPr sz="1892"/>
            </a:lvl1pPr>
            <a:lvl2pPr marL="270297" indent="0">
              <a:buNone/>
              <a:defRPr sz="1655"/>
            </a:lvl2pPr>
            <a:lvl3pPr marL="540593" indent="0">
              <a:buNone/>
              <a:defRPr sz="1419"/>
            </a:lvl3pPr>
            <a:lvl4pPr marL="810890" indent="0">
              <a:buNone/>
              <a:defRPr sz="1182"/>
            </a:lvl4pPr>
            <a:lvl5pPr marL="1081187" indent="0">
              <a:buNone/>
              <a:defRPr sz="1182"/>
            </a:lvl5pPr>
            <a:lvl6pPr marL="1351483" indent="0">
              <a:buNone/>
              <a:defRPr sz="1182"/>
            </a:lvl6pPr>
            <a:lvl7pPr marL="1621780" indent="0">
              <a:buNone/>
              <a:defRPr sz="1182"/>
            </a:lvl7pPr>
            <a:lvl8pPr marL="1892076" indent="0">
              <a:buNone/>
              <a:defRPr sz="1182"/>
            </a:lvl8pPr>
            <a:lvl9pPr marL="2162373" indent="0">
              <a:buNone/>
              <a:defRPr sz="1182"/>
            </a:lvl9pPr>
          </a:lstStyle>
          <a:p>
            <a:pPr lvl="0"/>
            <a:endParaRPr lang="en-US" noProof="0"/>
          </a:p>
        </p:txBody>
      </p:sp>
      <p:sp>
        <p:nvSpPr>
          <p:cNvPr id="4" name="Text Placeholder 3"/>
          <p:cNvSpPr>
            <a:spLocks noGrp="1"/>
          </p:cNvSpPr>
          <p:nvPr>
            <p:ph type="body" sz="half" idx="2"/>
          </p:nvPr>
        </p:nvSpPr>
        <p:spPr>
          <a:xfrm>
            <a:off x="5933777" y="33246843"/>
            <a:ext cx="18165503" cy="4984260"/>
          </a:xfrm>
        </p:spPr>
        <p:txBody>
          <a:bodyPr/>
          <a:lstStyle>
            <a:lvl1pPr marL="0" indent="0">
              <a:buNone/>
              <a:defRPr sz="828"/>
            </a:lvl1pPr>
            <a:lvl2pPr marL="270297" indent="0">
              <a:buNone/>
              <a:defRPr sz="709"/>
            </a:lvl2pPr>
            <a:lvl3pPr marL="540593" indent="0">
              <a:buNone/>
              <a:defRPr sz="591"/>
            </a:lvl3pPr>
            <a:lvl4pPr marL="810890" indent="0">
              <a:buNone/>
              <a:defRPr sz="532"/>
            </a:lvl4pPr>
            <a:lvl5pPr marL="1081187" indent="0">
              <a:buNone/>
              <a:defRPr sz="532"/>
            </a:lvl5pPr>
            <a:lvl6pPr marL="1351483" indent="0">
              <a:buNone/>
              <a:defRPr sz="532"/>
            </a:lvl6pPr>
            <a:lvl7pPr marL="1621780" indent="0">
              <a:buNone/>
              <a:defRPr sz="532"/>
            </a:lvl7pPr>
            <a:lvl8pPr marL="1892076" indent="0">
              <a:buNone/>
              <a:defRPr sz="532"/>
            </a:lvl8pPr>
            <a:lvl9pPr marL="2162373" indent="0">
              <a:buNone/>
              <a:defRPr sz="532"/>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B602E8C-5560-44A7-B092-B4FD5BCC293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85000"/>
              </a:schemeClr>
            </a:gs>
            <a:gs pos="100000">
              <a:schemeClr val="bg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70454" y="3773534"/>
            <a:ext cx="25734306" cy="7079986"/>
          </a:xfrm>
          <a:prstGeom prst="rect">
            <a:avLst/>
          </a:prstGeom>
          <a:noFill/>
          <a:ln w="9525">
            <a:noFill/>
            <a:miter lim="800000"/>
            <a:headEnd/>
            <a:tailEnd/>
          </a:ln>
        </p:spPr>
        <p:txBody>
          <a:bodyPr vert="horz" wrap="square" lIns="480670" tIns="240335" rIns="480670" bIns="240335"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270454" y="12267058"/>
            <a:ext cx="25734306" cy="25492864"/>
          </a:xfrm>
          <a:prstGeom prst="rect">
            <a:avLst/>
          </a:prstGeom>
          <a:noFill/>
          <a:ln w="9525">
            <a:noFill/>
            <a:miter lim="800000"/>
            <a:headEnd/>
            <a:tailEnd/>
          </a:ln>
        </p:spPr>
        <p:txBody>
          <a:bodyPr vert="horz" wrap="square" lIns="480670" tIns="240335" rIns="480670" bIns="24033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270454" y="38706379"/>
            <a:ext cx="6307336" cy="2827078"/>
          </a:xfrm>
          <a:prstGeom prst="rect">
            <a:avLst/>
          </a:prstGeom>
          <a:noFill/>
          <a:ln>
            <a:noFill/>
          </a:ln>
        </p:spPr>
        <p:txBody>
          <a:bodyPr vert="horz" wrap="square" lIns="480670" tIns="240335" rIns="480670" bIns="240335" numCol="1" anchor="t" anchorCtr="0" compatLnSpc="1">
            <a:prstTxWarp prst="textNoShape">
              <a:avLst/>
            </a:prstTxWarp>
          </a:bodyPr>
          <a:lstStyle>
            <a:lvl1pPr eaLnBrk="0" hangingPunct="0">
              <a:defRPr sz="4375"/>
            </a:lvl1pPr>
          </a:lstStyle>
          <a:p>
            <a:endParaRPr lang="en-US"/>
          </a:p>
        </p:txBody>
      </p:sp>
      <p:sp>
        <p:nvSpPr>
          <p:cNvPr id="1029" name="Rectangle 5"/>
          <p:cNvSpPr>
            <a:spLocks noGrp="1" noChangeArrowheads="1"/>
          </p:cNvSpPr>
          <p:nvPr>
            <p:ph type="ftr" sz="quarter" idx="3"/>
          </p:nvPr>
        </p:nvSpPr>
        <p:spPr bwMode="auto">
          <a:xfrm>
            <a:off x="10344220" y="38706379"/>
            <a:ext cx="9586775" cy="2827078"/>
          </a:xfrm>
          <a:prstGeom prst="rect">
            <a:avLst/>
          </a:prstGeom>
          <a:noFill/>
          <a:ln>
            <a:noFill/>
          </a:ln>
        </p:spPr>
        <p:txBody>
          <a:bodyPr vert="horz" wrap="square" lIns="480670" tIns="240335" rIns="480670" bIns="240335" numCol="1" anchor="t" anchorCtr="0" compatLnSpc="1">
            <a:prstTxWarp prst="textNoShape">
              <a:avLst/>
            </a:prstTxWarp>
          </a:bodyPr>
          <a:lstStyle>
            <a:lvl1pPr algn="ctr" eaLnBrk="0" hangingPunct="0">
              <a:defRPr sz="4375"/>
            </a:lvl1pPr>
          </a:lstStyle>
          <a:p>
            <a:endParaRPr lang="en-US"/>
          </a:p>
        </p:txBody>
      </p:sp>
      <p:sp>
        <p:nvSpPr>
          <p:cNvPr id="1030" name="Rectangle 6"/>
          <p:cNvSpPr>
            <a:spLocks noGrp="1" noChangeArrowheads="1"/>
          </p:cNvSpPr>
          <p:nvPr>
            <p:ph type="sldNum" sz="quarter" idx="4"/>
          </p:nvPr>
        </p:nvSpPr>
        <p:spPr bwMode="auto">
          <a:xfrm>
            <a:off x="21697424" y="38706379"/>
            <a:ext cx="6307336" cy="2827078"/>
          </a:xfrm>
          <a:prstGeom prst="rect">
            <a:avLst/>
          </a:prstGeom>
          <a:noFill/>
          <a:ln>
            <a:noFill/>
          </a:ln>
        </p:spPr>
        <p:txBody>
          <a:bodyPr vert="horz" wrap="square" lIns="480670" tIns="240335" rIns="480670" bIns="240335" numCol="1" anchor="t" anchorCtr="0" compatLnSpc="1">
            <a:prstTxWarp prst="textNoShape">
              <a:avLst/>
            </a:prstTxWarp>
          </a:bodyPr>
          <a:lstStyle>
            <a:lvl1pPr algn="r" eaLnBrk="0" hangingPunct="0">
              <a:defRPr sz="4375"/>
            </a:lvl1pPr>
          </a:lstStyle>
          <a:p>
            <a:fld id="{B1EA7790-C3A4-42E8-86B5-6D5CD5D6668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40931" rtl="0" eaLnBrk="0" fontAlgn="base" hangingPunct="0">
        <a:spcBef>
          <a:spcPct val="0"/>
        </a:spcBef>
        <a:spcAft>
          <a:spcPct val="0"/>
        </a:spcAft>
        <a:defRPr sz="13598">
          <a:solidFill>
            <a:schemeClr val="tx2"/>
          </a:solidFill>
          <a:latin typeface="+mj-lt"/>
          <a:ea typeface="+mj-ea"/>
          <a:cs typeface="ヒラギノ角ゴ Pro W3" charset="0"/>
        </a:defRPr>
      </a:lvl1pPr>
      <a:lvl2pPr algn="ctr" defTabSz="2840931" rtl="0" eaLnBrk="0" fontAlgn="base" hangingPunct="0">
        <a:spcBef>
          <a:spcPct val="0"/>
        </a:spcBef>
        <a:spcAft>
          <a:spcPct val="0"/>
        </a:spcAft>
        <a:defRPr sz="13598">
          <a:solidFill>
            <a:schemeClr val="tx2"/>
          </a:solidFill>
          <a:latin typeface="Arial" pitchFamily="34" charset="0"/>
          <a:ea typeface="ヒラギノ角ゴ Pro W3" charset="-128"/>
          <a:cs typeface="ヒラギノ角ゴ Pro W3" charset="0"/>
        </a:defRPr>
      </a:lvl2pPr>
      <a:lvl3pPr algn="ctr" defTabSz="2840931" rtl="0" eaLnBrk="0" fontAlgn="base" hangingPunct="0">
        <a:spcBef>
          <a:spcPct val="0"/>
        </a:spcBef>
        <a:spcAft>
          <a:spcPct val="0"/>
        </a:spcAft>
        <a:defRPr sz="13598">
          <a:solidFill>
            <a:schemeClr val="tx2"/>
          </a:solidFill>
          <a:latin typeface="Arial" pitchFamily="34" charset="0"/>
          <a:ea typeface="ヒラギノ角ゴ Pro W3" charset="-128"/>
          <a:cs typeface="ヒラギノ角ゴ Pro W3" charset="0"/>
        </a:defRPr>
      </a:lvl3pPr>
      <a:lvl4pPr algn="ctr" defTabSz="2840931" rtl="0" eaLnBrk="0" fontAlgn="base" hangingPunct="0">
        <a:spcBef>
          <a:spcPct val="0"/>
        </a:spcBef>
        <a:spcAft>
          <a:spcPct val="0"/>
        </a:spcAft>
        <a:defRPr sz="13598">
          <a:solidFill>
            <a:schemeClr val="tx2"/>
          </a:solidFill>
          <a:latin typeface="Arial" pitchFamily="34" charset="0"/>
          <a:ea typeface="ヒラギノ角ゴ Pro W3" charset="-128"/>
          <a:cs typeface="ヒラギノ角ゴ Pro W3" charset="0"/>
        </a:defRPr>
      </a:lvl4pPr>
      <a:lvl5pPr algn="ctr" defTabSz="2840931" rtl="0" eaLnBrk="0" fontAlgn="base" hangingPunct="0">
        <a:spcBef>
          <a:spcPct val="0"/>
        </a:spcBef>
        <a:spcAft>
          <a:spcPct val="0"/>
        </a:spcAft>
        <a:defRPr sz="13598">
          <a:solidFill>
            <a:schemeClr val="tx2"/>
          </a:solidFill>
          <a:latin typeface="Arial" pitchFamily="34" charset="0"/>
          <a:ea typeface="ヒラギノ角ゴ Pro W3" charset="-128"/>
          <a:cs typeface="ヒラギノ角ゴ Pro W3" charset="0"/>
        </a:defRPr>
      </a:lvl5pPr>
      <a:lvl6pPr marL="270297" algn="ctr" defTabSz="2840931" rtl="0" fontAlgn="base">
        <a:spcBef>
          <a:spcPct val="0"/>
        </a:spcBef>
        <a:spcAft>
          <a:spcPct val="0"/>
        </a:spcAft>
        <a:defRPr sz="13598">
          <a:solidFill>
            <a:schemeClr val="tx2"/>
          </a:solidFill>
          <a:latin typeface="Arial" pitchFamily="34" charset="0"/>
          <a:ea typeface="ヒラギノ角ゴ Pro W3" charset="-128"/>
        </a:defRPr>
      </a:lvl6pPr>
      <a:lvl7pPr marL="540593" algn="ctr" defTabSz="2840931" rtl="0" fontAlgn="base">
        <a:spcBef>
          <a:spcPct val="0"/>
        </a:spcBef>
        <a:spcAft>
          <a:spcPct val="0"/>
        </a:spcAft>
        <a:defRPr sz="13598">
          <a:solidFill>
            <a:schemeClr val="tx2"/>
          </a:solidFill>
          <a:latin typeface="Arial" pitchFamily="34" charset="0"/>
          <a:ea typeface="ヒラギノ角ゴ Pro W3" charset="-128"/>
        </a:defRPr>
      </a:lvl7pPr>
      <a:lvl8pPr marL="810890" algn="ctr" defTabSz="2840931" rtl="0" fontAlgn="base">
        <a:spcBef>
          <a:spcPct val="0"/>
        </a:spcBef>
        <a:spcAft>
          <a:spcPct val="0"/>
        </a:spcAft>
        <a:defRPr sz="13598">
          <a:solidFill>
            <a:schemeClr val="tx2"/>
          </a:solidFill>
          <a:latin typeface="Arial" pitchFamily="34" charset="0"/>
          <a:ea typeface="ヒラギノ角ゴ Pro W3" charset="-128"/>
        </a:defRPr>
      </a:lvl8pPr>
      <a:lvl9pPr marL="1081187" algn="ctr" defTabSz="2840931" rtl="0" fontAlgn="base">
        <a:spcBef>
          <a:spcPct val="0"/>
        </a:spcBef>
        <a:spcAft>
          <a:spcPct val="0"/>
        </a:spcAft>
        <a:defRPr sz="13598">
          <a:solidFill>
            <a:schemeClr val="tx2"/>
          </a:solidFill>
          <a:latin typeface="Arial" pitchFamily="34" charset="0"/>
          <a:ea typeface="ヒラギノ角ゴ Pro W3" charset="-128"/>
        </a:defRPr>
      </a:lvl9pPr>
    </p:titleStyle>
    <p:bodyStyle>
      <a:lvl1pPr marL="1067109" indent="-1067109" algn="l" defTabSz="2840931" rtl="0" eaLnBrk="0" fontAlgn="base" hangingPunct="0">
        <a:spcBef>
          <a:spcPct val="20000"/>
        </a:spcBef>
        <a:spcAft>
          <a:spcPct val="0"/>
        </a:spcAft>
        <a:buChar char="•"/>
        <a:defRPr sz="9991">
          <a:solidFill>
            <a:schemeClr val="tx1"/>
          </a:solidFill>
          <a:latin typeface="+mn-lt"/>
          <a:ea typeface="+mn-ea"/>
          <a:cs typeface="ヒラギノ角ゴ Pro W3" charset="0"/>
        </a:defRPr>
      </a:lvl1pPr>
      <a:lvl2pPr marL="2308784" indent="-887849" algn="l" defTabSz="2840931" rtl="0" eaLnBrk="0" fontAlgn="base" hangingPunct="0">
        <a:spcBef>
          <a:spcPct val="20000"/>
        </a:spcBef>
        <a:spcAft>
          <a:spcPct val="0"/>
        </a:spcAft>
        <a:buChar char="–"/>
        <a:defRPr sz="8691">
          <a:solidFill>
            <a:schemeClr val="tx1"/>
          </a:solidFill>
          <a:latin typeface="+mn-lt"/>
          <a:ea typeface="+mn-ea"/>
          <a:cs typeface="ヒラギノ角ゴ Pro W3" charset="0"/>
        </a:defRPr>
      </a:lvl2pPr>
      <a:lvl3pPr marL="3552336" indent="-711406" algn="l" defTabSz="2840931" rtl="0" eaLnBrk="0" fontAlgn="base" hangingPunct="0">
        <a:spcBef>
          <a:spcPct val="20000"/>
        </a:spcBef>
        <a:spcAft>
          <a:spcPct val="0"/>
        </a:spcAft>
        <a:buChar char="•"/>
        <a:defRPr sz="7508">
          <a:solidFill>
            <a:schemeClr val="tx1"/>
          </a:solidFill>
          <a:latin typeface="+mn-lt"/>
          <a:ea typeface="+mn-ea"/>
          <a:cs typeface="ヒラギノ角ゴ Pro W3" charset="0"/>
        </a:defRPr>
      </a:lvl3pPr>
      <a:lvl4pPr marL="4973271" indent="-711406" algn="l" defTabSz="2840931" rtl="0" eaLnBrk="0" fontAlgn="base" hangingPunct="0">
        <a:spcBef>
          <a:spcPct val="20000"/>
        </a:spcBef>
        <a:spcAft>
          <a:spcPct val="0"/>
        </a:spcAft>
        <a:buChar char="–"/>
        <a:defRPr sz="6208">
          <a:solidFill>
            <a:schemeClr val="tx1"/>
          </a:solidFill>
          <a:latin typeface="+mn-lt"/>
          <a:ea typeface="+mn-ea"/>
          <a:cs typeface="ヒラギノ角ゴ Pro W3" charset="0"/>
        </a:defRPr>
      </a:lvl4pPr>
      <a:lvl5pPr marL="6393266" indent="-709529" algn="l" defTabSz="2840931" rtl="0" eaLnBrk="0" fontAlgn="base" hangingPunct="0">
        <a:spcBef>
          <a:spcPct val="20000"/>
        </a:spcBef>
        <a:spcAft>
          <a:spcPct val="0"/>
        </a:spcAft>
        <a:buChar char="»"/>
        <a:defRPr sz="6208">
          <a:solidFill>
            <a:schemeClr val="tx1"/>
          </a:solidFill>
          <a:latin typeface="+mn-lt"/>
          <a:ea typeface="+mn-ea"/>
          <a:cs typeface="ヒラギノ角ゴ Pro W3" charset="0"/>
        </a:defRPr>
      </a:lvl5pPr>
      <a:lvl6pPr marL="6663563" indent="-709529" algn="l" defTabSz="2840931" rtl="0" fontAlgn="base">
        <a:spcBef>
          <a:spcPct val="20000"/>
        </a:spcBef>
        <a:spcAft>
          <a:spcPct val="0"/>
        </a:spcAft>
        <a:buChar char="»"/>
        <a:defRPr sz="6208">
          <a:solidFill>
            <a:schemeClr val="tx1"/>
          </a:solidFill>
          <a:latin typeface="+mn-lt"/>
          <a:ea typeface="+mn-ea"/>
        </a:defRPr>
      </a:lvl6pPr>
      <a:lvl7pPr marL="6933860" indent="-709529" algn="l" defTabSz="2840931" rtl="0" fontAlgn="base">
        <a:spcBef>
          <a:spcPct val="20000"/>
        </a:spcBef>
        <a:spcAft>
          <a:spcPct val="0"/>
        </a:spcAft>
        <a:buChar char="»"/>
        <a:defRPr sz="6208">
          <a:solidFill>
            <a:schemeClr val="tx1"/>
          </a:solidFill>
          <a:latin typeface="+mn-lt"/>
          <a:ea typeface="+mn-ea"/>
        </a:defRPr>
      </a:lvl7pPr>
      <a:lvl8pPr marL="7204156" indent="-709529" algn="l" defTabSz="2840931" rtl="0" fontAlgn="base">
        <a:spcBef>
          <a:spcPct val="20000"/>
        </a:spcBef>
        <a:spcAft>
          <a:spcPct val="0"/>
        </a:spcAft>
        <a:buChar char="»"/>
        <a:defRPr sz="6208">
          <a:solidFill>
            <a:schemeClr val="tx1"/>
          </a:solidFill>
          <a:latin typeface="+mn-lt"/>
          <a:ea typeface="+mn-ea"/>
        </a:defRPr>
      </a:lvl8pPr>
      <a:lvl9pPr marL="7474453" indent="-709529" algn="l" defTabSz="2840931" rtl="0" fontAlgn="base">
        <a:spcBef>
          <a:spcPct val="20000"/>
        </a:spcBef>
        <a:spcAft>
          <a:spcPct val="0"/>
        </a:spcAft>
        <a:buChar char="»"/>
        <a:defRPr sz="6208">
          <a:solidFill>
            <a:schemeClr val="tx1"/>
          </a:solidFill>
          <a:latin typeface="+mn-lt"/>
          <a:ea typeface="+mn-ea"/>
        </a:defRPr>
      </a:lvl9pPr>
    </p:bodyStyle>
    <p:otherStyle>
      <a:defPPr>
        <a:defRPr lang="en-US"/>
      </a:defPPr>
      <a:lvl1pPr marL="0" algn="l" defTabSz="540593" rtl="0" eaLnBrk="1" latinLnBrk="0" hangingPunct="1">
        <a:defRPr sz="1064" kern="1200">
          <a:solidFill>
            <a:schemeClr val="tx1"/>
          </a:solidFill>
          <a:latin typeface="+mn-lt"/>
          <a:ea typeface="+mn-ea"/>
          <a:cs typeface="+mn-cs"/>
        </a:defRPr>
      </a:lvl1pPr>
      <a:lvl2pPr marL="270297" algn="l" defTabSz="540593" rtl="0" eaLnBrk="1" latinLnBrk="0" hangingPunct="1">
        <a:defRPr sz="1064" kern="1200">
          <a:solidFill>
            <a:schemeClr val="tx1"/>
          </a:solidFill>
          <a:latin typeface="+mn-lt"/>
          <a:ea typeface="+mn-ea"/>
          <a:cs typeface="+mn-cs"/>
        </a:defRPr>
      </a:lvl2pPr>
      <a:lvl3pPr marL="540593" algn="l" defTabSz="540593" rtl="0" eaLnBrk="1" latinLnBrk="0" hangingPunct="1">
        <a:defRPr sz="1064" kern="1200">
          <a:solidFill>
            <a:schemeClr val="tx1"/>
          </a:solidFill>
          <a:latin typeface="+mn-lt"/>
          <a:ea typeface="+mn-ea"/>
          <a:cs typeface="+mn-cs"/>
        </a:defRPr>
      </a:lvl3pPr>
      <a:lvl4pPr marL="810890" algn="l" defTabSz="540593" rtl="0" eaLnBrk="1" latinLnBrk="0" hangingPunct="1">
        <a:defRPr sz="1064" kern="1200">
          <a:solidFill>
            <a:schemeClr val="tx1"/>
          </a:solidFill>
          <a:latin typeface="+mn-lt"/>
          <a:ea typeface="+mn-ea"/>
          <a:cs typeface="+mn-cs"/>
        </a:defRPr>
      </a:lvl4pPr>
      <a:lvl5pPr marL="1081187" algn="l" defTabSz="540593" rtl="0" eaLnBrk="1" latinLnBrk="0" hangingPunct="1">
        <a:defRPr sz="1064" kern="1200">
          <a:solidFill>
            <a:schemeClr val="tx1"/>
          </a:solidFill>
          <a:latin typeface="+mn-lt"/>
          <a:ea typeface="+mn-ea"/>
          <a:cs typeface="+mn-cs"/>
        </a:defRPr>
      </a:lvl5pPr>
      <a:lvl6pPr marL="1351483" algn="l" defTabSz="540593" rtl="0" eaLnBrk="1" latinLnBrk="0" hangingPunct="1">
        <a:defRPr sz="1064" kern="1200">
          <a:solidFill>
            <a:schemeClr val="tx1"/>
          </a:solidFill>
          <a:latin typeface="+mn-lt"/>
          <a:ea typeface="+mn-ea"/>
          <a:cs typeface="+mn-cs"/>
        </a:defRPr>
      </a:lvl6pPr>
      <a:lvl7pPr marL="1621780" algn="l" defTabSz="540593" rtl="0" eaLnBrk="1" latinLnBrk="0" hangingPunct="1">
        <a:defRPr sz="1064" kern="1200">
          <a:solidFill>
            <a:schemeClr val="tx1"/>
          </a:solidFill>
          <a:latin typeface="+mn-lt"/>
          <a:ea typeface="+mn-ea"/>
          <a:cs typeface="+mn-cs"/>
        </a:defRPr>
      </a:lvl7pPr>
      <a:lvl8pPr marL="1892076" algn="l" defTabSz="540593" rtl="0" eaLnBrk="1" latinLnBrk="0" hangingPunct="1">
        <a:defRPr sz="1064" kern="1200">
          <a:solidFill>
            <a:schemeClr val="tx1"/>
          </a:solidFill>
          <a:latin typeface="+mn-lt"/>
          <a:ea typeface="+mn-ea"/>
          <a:cs typeface="+mn-cs"/>
        </a:defRPr>
      </a:lvl8pPr>
      <a:lvl9pPr marL="2162373" algn="l" defTabSz="540593" rtl="0" eaLnBrk="1" latinLnBrk="0" hangingPunct="1">
        <a:defRPr sz="10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hyperlink" Target="https://doi.org/10.1038/s41598-022-19095-7" TargetMode="External"/><Relationship Id="rId12" Type="http://schemas.microsoft.com/office/2007/relationships/hdphoto" Target="../media/hdphoto1.wdp"/><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hyperlink" Target="http://www.afro.who.int/countries/botswana/news/learning-botswanas-covid-19-vaccine-rollout" TargetMode="External"/><Relationship Id="rId11" Type="http://schemas.openxmlformats.org/officeDocument/2006/relationships/image" Target="../media/image6.png"/><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4.png"/><Relationship Id="rId1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logo for a research foundation&#10;&#10;Description automatically generated">
            <a:extLst>
              <a:ext uri="{FF2B5EF4-FFF2-40B4-BE49-F238E27FC236}">
                <a16:creationId xmlns:a16="http://schemas.microsoft.com/office/drawing/2014/main" id="{07A55C06-770F-6781-FAB0-E3E097581160}"/>
              </a:ext>
            </a:extLst>
          </p:cNvPr>
          <p:cNvPicPr>
            <a:picLocks noChangeAspect="1"/>
          </p:cNvPicPr>
          <p:nvPr/>
        </p:nvPicPr>
        <p:blipFill>
          <a:blip r:embed="rId4"/>
          <a:stretch>
            <a:fillRect/>
          </a:stretch>
        </p:blipFill>
        <p:spPr>
          <a:xfrm>
            <a:off x="28375124" y="672794"/>
            <a:ext cx="1820150" cy="2289083"/>
          </a:xfrm>
          <a:prstGeom prst="rect">
            <a:avLst/>
          </a:prstGeom>
        </p:spPr>
      </p:pic>
      <p:pic>
        <p:nvPicPr>
          <p:cNvPr id="3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802" y="701231"/>
            <a:ext cx="2112893" cy="238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5" name="TextBox 73"/>
          <p:cNvSpPr txBox="1">
            <a:spLocks noChangeArrowheads="1"/>
          </p:cNvSpPr>
          <p:nvPr/>
        </p:nvSpPr>
        <p:spPr bwMode="auto">
          <a:xfrm>
            <a:off x="12207493" y="39719655"/>
            <a:ext cx="17980677" cy="954107"/>
          </a:xfrm>
          <a:prstGeom prst="rect">
            <a:avLst/>
          </a:prstGeom>
          <a:noFill/>
          <a:ln w="38100">
            <a:noFill/>
            <a:miter lim="800000"/>
            <a:headEnd/>
            <a:tailEnd/>
          </a:ln>
        </p:spPr>
        <p:txBody>
          <a:bodyPr wrap="square" lIns="91440" tIns="45720" rIns="91440" bIns="45720" anchor="t">
            <a:spAutoFit/>
          </a:bodyPr>
          <a:lstStyle/>
          <a:p>
            <a:pPr marL="457200" indent="-457200" fontAlgn="auto">
              <a:spcBef>
                <a:spcPts val="0"/>
              </a:spcBef>
              <a:spcAft>
                <a:spcPts val="0"/>
              </a:spcAft>
              <a:buFont typeface="Wingdings"/>
              <a:buChar char="q"/>
              <a:defRPr/>
            </a:pPr>
            <a:r>
              <a:rPr lang="en-US" sz="2800" dirty="0">
                <a:latin typeface="Arial"/>
                <a:ea typeface="ヒラギノ角ゴ Pro W3"/>
                <a:cs typeface="Arial"/>
              </a:rPr>
              <a:t>This work was supported by the Africa rapid grant fund via National Research Foundation of South Africa </a:t>
            </a:r>
            <a:endParaRPr lang="en-US" sz="2800" dirty="0">
              <a:cs typeface="Arial"/>
            </a:endParaRPr>
          </a:p>
          <a:p>
            <a:pPr marL="457200" indent="-457200" fontAlgn="auto">
              <a:spcBef>
                <a:spcPts val="0"/>
              </a:spcBef>
              <a:spcAft>
                <a:spcPts val="0"/>
              </a:spcAft>
              <a:buFont typeface="Wingdings"/>
              <a:buChar char="q"/>
              <a:defRPr/>
            </a:pPr>
            <a:r>
              <a:rPr lang="en-US" sz="2800" dirty="0">
                <a:latin typeface="Arial"/>
                <a:ea typeface="ヒラギノ角ゴ Pro W3"/>
                <a:cs typeface="Arial"/>
              </a:rPr>
              <a:t>The project was also supported by the University of Botswana Office of Research and Development</a:t>
            </a:r>
          </a:p>
        </p:txBody>
      </p:sp>
      <p:sp>
        <p:nvSpPr>
          <p:cNvPr id="14461" name="Rectangle 68"/>
          <p:cNvSpPr>
            <a:spLocks noChangeArrowheads="1"/>
          </p:cNvSpPr>
          <p:nvPr/>
        </p:nvSpPr>
        <p:spPr bwMode="auto">
          <a:xfrm>
            <a:off x="131475" y="-226534"/>
            <a:ext cx="184731" cy="1247714"/>
          </a:xfrm>
          <a:prstGeom prst="rect">
            <a:avLst/>
          </a:prstGeom>
          <a:noFill/>
          <a:ln w="9525">
            <a:noFill/>
            <a:miter lim="800000"/>
            <a:headEnd/>
            <a:tailEnd/>
          </a:ln>
        </p:spPr>
        <p:txBody>
          <a:bodyPr wrap="none" anchor="ctr">
            <a:spAutoFit/>
          </a:bodyPr>
          <a:lstStyle/>
          <a:p>
            <a:pPr eaLnBrk="0" hangingPunct="0"/>
            <a:endParaRPr lang="en-US" sz="7508">
              <a:latin typeface="Arial"/>
              <a:cs typeface="Arial"/>
            </a:endParaRPr>
          </a:p>
        </p:txBody>
      </p:sp>
      <p:sp>
        <p:nvSpPr>
          <p:cNvPr id="42" name="TextBox 34"/>
          <p:cNvSpPr txBox="1">
            <a:spLocks noChangeArrowheads="1"/>
          </p:cNvSpPr>
          <p:nvPr/>
        </p:nvSpPr>
        <p:spPr bwMode="auto">
          <a:xfrm>
            <a:off x="335940" y="3717734"/>
            <a:ext cx="11359159" cy="605822"/>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rgbClr val="000000"/>
            </a:solidFill>
            <a:miter lim="800000"/>
            <a:headEnd/>
            <a:tailEnd/>
          </a:ln>
        </p:spPr>
        <p:txBody>
          <a:bodyPr wrap="square">
            <a:spAutoFit/>
          </a:bodyPr>
          <a:lstStyle/>
          <a:p>
            <a:pPr algn="ctr" eaLnBrk="0" hangingPunct="0"/>
            <a:r>
              <a:rPr lang="en-US" sz="3192" b="1">
                <a:solidFill>
                  <a:schemeClr val="bg1"/>
                </a:solidFill>
                <a:latin typeface="Arial"/>
                <a:cs typeface="Arial"/>
              </a:rPr>
              <a:t>Background</a:t>
            </a:r>
            <a:endParaRPr lang="en-US" sz="3547" b="1">
              <a:solidFill>
                <a:schemeClr val="bg1"/>
              </a:solidFill>
              <a:latin typeface="Arial"/>
              <a:cs typeface="Arial"/>
            </a:endParaRPr>
          </a:p>
        </p:txBody>
      </p:sp>
      <p:sp>
        <p:nvSpPr>
          <p:cNvPr id="45" name="TextBox 34"/>
          <p:cNvSpPr txBox="1">
            <a:spLocks noChangeArrowheads="1"/>
          </p:cNvSpPr>
          <p:nvPr/>
        </p:nvSpPr>
        <p:spPr bwMode="auto">
          <a:xfrm>
            <a:off x="12035725" y="35610564"/>
            <a:ext cx="18121870"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a:solidFill>
                  <a:schemeClr val="bg1"/>
                </a:solidFill>
                <a:latin typeface="Arial"/>
                <a:cs typeface="Arial"/>
              </a:rPr>
              <a:t>Disclosure</a:t>
            </a:r>
            <a:endParaRPr lang="en-US" sz="3547" b="1">
              <a:solidFill>
                <a:schemeClr val="bg1"/>
              </a:solidFill>
              <a:latin typeface="Arial"/>
              <a:cs typeface="Arial"/>
            </a:endParaRPr>
          </a:p>
        </p:txBody>
      </p:sp>
      <p:sp>
        <p:nvSpPr>
          <p:cNvPr id="46" name="TextBox 34"/>
          <p:cNvSpPr txBox="1">
            <a:spLocks noChangeArrowheads="1"/>
          </p:cNvSpPr>
          <p:nvPr/>
        </p:nvSpPr>
        <p:spPr bwMode="auto">
          <a:xfrm>
            <a:off x="12012446" y="38980422"/>
            <a:ext cx="18081176"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a:solidFill>
                  <a:schemeClr val="bg1"/>
                </a:solidFill>
                <a:latin typeface="Arial"/>
                <a:cs typeface="Arial"/>
              </a:rPr>
              <a:t>Acknowledgements</a:t>
            </a:r>
            <a:endParaRPr lang="en-US" sz="3547" b="1">
              <a:solidFill>
                <a:schemeClr val="bg1"/>
              </a:solidFill>
              <a:latin typeface="Arial"/>
              <a:cs typeface="Arial"/>
            </a:endParaRPr>
          </a:p>
        </p:txBody>
      </p:sp>
      <p:sp>
        <p:nvSpPr>
          <p:cNvPr id="35" name="TextBox 73"/>
          <p:cNvSpPr txBox="1">
            <a:spLocks noChangeArrowheads="1"/>
          </p:cNvSpPr>
          <p:nvPr/>
        </p:nvSpPr>
        <p:spPr bwMode="auto">
          <a:xfrm>
            <a:off x="12146774" y="36355469"/>
            <a:ext cx="17844990" cy="2246769"/>
          </a:xfrm>
          <a:prstGeom prst="rect">
            <a:avLst/>
          </a:prstGeom>
          <a:noFill/>
          <a:ln w="38100">
            <a:noFill/>
            <a:miter lim="800000"/>
            <a:headEnd/>
            <a:tailEnd/>
          </a:ln>
        </p:spPr>
        <p:txBody>
          <a:bodyPr wrap="square" lIns="91440" tIns="45720" rIns="91440" bIns="45720" anchor="t">
            <a:spAutoFit/>
          </a:bodyPr>
          <a:lstStyle/>
          <a:p>
            <a:pPr marL="457200" indent="-457200">
              <a:buFont typeface="Wingdings"/>
              <a:buChar char="q"/>
            </a:pPr>
            <a:r>
              <a:rPr lang="en-US" sz="2800" dirty="0">
                <a:solidFill>
                  <a:srgbClr val="000000"/>
                </a:solidFill>
                <a:latin typeface="Arial"/>
                <a:ea typeface="ヒラギノ角ゴ Pro W3"/>
                <a:cs typeface="Arial"/>
              </a:rPr>
              <a:t>Authors disclose no possible financial or personal conflicts of interest </a:t>
            </a:r>
            <a:endParaRPr lang="en-US" sz="2800" dirty="0">
              <a:solidFill>
                <a:srgbClr val="000000"/>
              </a:solidFill>
              <a:cs typeface="Arial"/>
            </a:endParaRPr>
          </a:p>
          <a:p>
            <a:pPr marL="457200" indent="-457200">
              <a:buFont typeface="Wingdings"/>
              <a:buChar char="q"/>
            </a:pPr>
            <a:r>
              <a:rPr lang="en-US" sz="2800" dirty="0">
                <a:solidFill>
                  <a:srgbClr val="000000"/>
                </a:solidFill>
                <a:latin typeface="Arial"/>
                <a:ea typeface="ヒラギノ角ゴ Pro W3"/>
                <a:cs typeface="Arial"/>
              </a:rPr>
              <a:t>Approved by the Ministry of Health research &amp; development committee and the Institutional Review Board of the University of Botswana </a:t>
            </a:r>
            <a:endParaRPr lang="en-US" sz="2800" dirty="0">
              <a:solidFill>
                <a:srgbClr val="000000"/>
              </a:solidFill>
              <a:cs typeface="Arial"/>
            </a:endParaRPr>
          </a:p>
          <a:p>
            <a:pPr marL="457200" indent="-457200">
              <a:buFont typeface="Wingdings"/>
              <a:buChar char="q"/>
            </a:pPr>
            <a:r>
              <a:rPr lang="en-US" sz="2800" dirty="0">
                <a:latin typeface="Arial"/>
                <a:ea typeface="ヒラギノ角ゴ Pro W3"/>
                <a:cs typeface="Arial"/>
              </a:rPr>
              <a:t>The findings and conclusions in this report are those of the authors, who had no conflict of interest with the  funding body</a:t>
            </a:r>
            <a:endParaRPr lang="en-US" sz="2800" dirty="0">
              <a:solidFill>
                <a:srgbClr val="FF0000"/>
              </a:solidFill>
              <a:latin typeface="Arial"/>
              <a:ea typeface="ヒラギノ角ゴ Pro W3"/>
              <a:cs typeface="Arial"/>
            </a:endParaRPr>
          </a:p>
        </p:txBody>
      </p:sp>
      <p:sp>
        <p:nvSpPr>
          <p:cNvPr id="3103" name="Rectangle 31"/>
          <p:cNvSpPr>
            <a:spLocks noChangeArrowheads="1"/>
          </p:cNvSpPr>
          <p:nvPr/>
        </p:nvSpPr>
        <p:spPr bwMode="auto">
          <a:xfrm>
            <a:off x="131475" y="-342820"/>
            <a:ext cx="109247" cy="1209971"/>
          </a:xfrm>
          <a:prstGeom prst="rect">
            <a:avLst/>
          </a:prstGeom>
          <a:noFill/>
          <a:ln w="9525">
            <a:noFill/>
            <a:miter lim="800000"/>
            <a:headEnd/>
            <a:tailEnd/>
          </a:ln>
          <a:effectLst/>
        </p:spPr>
        <p:txBody>
          <a:bodyPr vert="horz" wrap="none" lIns="54063" tIns="27031" rIns="54063" bIns="27031" numCol="1" anchor="ctr" anchorCtr="0" compatLnSpc="1">
            <a:prstTxWarp prst="textNoShape">
              <a:avLst/>
            </a:prstTxWarp>
            <a:spAutoFit/>
          </a:bodyPr>
          <a:lstStyle/>
          <a:p>
            <a:endParaRPr lang="en-US" sz="7508"/>
          </a:p>
        </p:txBody>
      </p:sp>
      <p:sp>
        <p:nvSpPr>
          <p:cNvPr id="3139" name="Rectangle 67"/>
          <p:cNvSpPr>
            <a:spLocks noChangeArrowheads="1"/>
          </p:cNvSpPr>
          <p:nvPr/>
        </p:nvSpPr>
        <p:spPr bwMode="auto">
          <a:xfrm>
            <a:off x="131475" y="-342820"/>
            <a:ext cx="109247" cy="1209971"/>
          </a:xfrm>
          <a:prstGeom prst="rect">
            <a:avLst/>
          </a:prstGeom>
          <a:noFill/>
          <a:ln w="9525">
            <a:noFill/>
            <a:miter lim="800000"/>
            <a:headEnd/>
            <a:tailEnd/>
          </a:ln>
          <a:effectLst/>
        </p:spPr>
        <p:txBody>
          <a:bodyPr vert="horz" wrap="none" lIns="54063" tIns="27031" rIns="54063" bIns="27031" numCol="1" anchor="ctr" anchorCtr="0" compatLnSpc="1">
            <a:prstTxWarp prst="textNoShape">
              <a:avLst/>
            </a:prstTxWarp>
            <a:spAutoFit/>
          </a:bodyPr>
          <a:lstStyle/>
          <a:p>
            <a:endParaRPr lang="en-US" sz="7508"/>
          </a:p>
        </p:txBody>
      </p:sp>
      <p:sp>
        <p:nvSpPr>
          <p:cNvPr id="53" name="TextBox 34"/>
          <p:cNvSpPr txBox="1">
            <a:spLocks noChangeArrowheads="1"/>
          </p:cNvSpPr>
          <p:nvPr/>
        </p:nvSpPr>
        <p:spPr bwMode="auto">
          <a:xfrm>
            <a:off x="316206" y="15006076"/>
            <a:ext cx="11378905" cy="605822"/>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a:solidFill>
                  <a:schemeClr val="bg1"/>
                </a:solidFill>
                <a:latin typeface="Arial"/>
                <a:cs typeface="Arial"/>
              </a:rPr>
              <a:t>Aim and objectives</a:t>
            </a:r>
            <a:endParaRPr lang="en-US" sz="3547" b="1">
              <a:solidFill>
                <a:schemeClr val="bg1"/>
              </a:solidFill>
              <a:latin typeface="Arial"/>
              <a:cs typeface="Arial"/>
            </a:endParaRPr>
          </a:p>
        </p:txBody>
      </p:sp>
      <p:sp>
        <p:nvSpPr>
          <p:cNvPr id="54" name="TextBox 53"/>
          <p:cNvSpPr txBox="1"/>
          <p:nvPr/>
        </p:nvSpPr>
        <p:spPr>
          <a:xfrm>
            <a:off x="443796" y="15642719"/>
            <a:ext cx="11235103" cy="2115323"/>
          </a:xfrm>
          <a:prstGeom prst="rect">
            <a:avLst/>
          </a:prstGeom>
          <a:noFill/>
        </p:spPr>
        <p:txBody>
          <a:bodyPr wrap="square" lIns="91440" tIns="45720" rIns="91440" bIns="45720" rtlCol="0" anchor="t">
            <a:spAutoFit/>
          </a:bodyPr>
          <a:lstStyle/>
          <a:p>
            <a:pPr marL="572400" indent="-572400"/>
            <a:endParaRPr lang="en-US" sz="946"/>
          </a:p>
          <a:p>
            <a:pPr marL="612000" indent="-572400">
              <a:spcBef>
                <a:spcPts val="200"/>
              </a:spcBef>
              <a:spcAft>
                <a:spcPts val="473"/>
              </a:spcAft>
              <a:buFont typeface="+mj-lt"/>
              <a:buAutoNum type="romanLcPeriod"/>
            </a:pPr>
            <a:r>
              <a:rPr lang="en-GB" sz="2800">
                <a:latin typeface="+mn-lt"/>
                <a:ea typeface="Calibri" panose="020F0502020204030204" pitchFamily="34" charset="0"/>
                <a:cs typeface="Times New Roman"/>
              </a:rPr>
              <a:t>To detect and quantify anti-SARS-COV-2  IgM and IgG antibody titers in the serum of all individuals.</a:t>
            </a:r>
          </a:p>
          <a:p>
            <a:pPr marL="612000" indent="-572400">
              <a:spcBef>
                <a:spcPts val="300"/>
              </a:spcBef>
              <a:buFont typeface="+mj-lt"/>
              <a:buAutoNum type="romanLcPeriod"/>
            </a:pPr>
            <a:r>
              <a:rPr lang="en-GB" sz="2800">
                <a:latin typeface="+mn-lt"/>
                <a:ea typeface="Calibri" panose="020F0502020204030204" pitchFamily="34" charset="0"/>
                <a:cs typeface="Times New Roman"/>
              </a:rPr>
              <a:t>To compare the levels of anti-SARS-COV-2 IgG antibody titers elicited after administration of different types of vaccines</a:t>
            </a:r>
          </a:p>
        </p:txBody>
      </p:sp>
      <p:sp>
        <p:nvSpPr>
          <p:cNvPr id="49" name="TextBox 34"/>
          <p:cNvSpPr txBox="1">
            <a:spLocks noChangeArrowheads="1"/>
          </p:cNvSpPr>
          <p:nvPr/>
        </p:nvSpPr>
        <p:spPr bwMode="auto">
          <a:xfrm>
            <a:off x="12031759" y="29761542"/>
            <a:ext cx="18022382"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a:solidFill>
                  <a:schemeClr val="bg1"/>
                </a:solidFill>
                <a:latin typeface="Arial"/>
                <a:cs typeface="Arial"/>
              </a:rPr>
              <a:t>Conclusions</a:t>
            </a:r>
            <a:endParaRPr lang="en-US" sz="3547" b="1">
              <a:solidFill>
                <a:schemeClr val="bg1"/>
              </a:solidFill>
              <a:latin typeface="Arial"/>
              <a:cs typeface="Arial"/>
            </a:endParaRPr>
          </a:p>
        </p:txBody>
      </p:sp>
      <p:sp>
        <p:nvSpPr>
          <p:cNvPr id="52" name="TextBox 51"/>
          <p:cNvSpPr txBox="1"/>
          <p:nvPr/>
        </p:nvSpPr>
        <p:spPr>
          <a:xfrm>
            <a:off x="342431" y="4628497"/>
            <a:ext cx="11352669" cy="10201382"/>
          </a:xfrm>
          <a:prstGeom prst="rect">
            <a:avLst/>
          </a:prstGeom>
          <a:noFill/>
        </p:spPr>
        <p:txBody>
          <a:bodyPr wrap="square" lIns="91440" tIns="45720" rIns="91440" bIns="45720" rtlCol="0" anchor="t">
            <a:spAutoFit/>
          </a:bodyPr>
          <a:lstStyle/>
          <a:p>
            <a:pPr algn="just">
              <a:lnSpc>
                <a:spcPct val="107000"/>
              </a:lnSpc>
              <a:spcAft>
                <a:spcPts val="473"/>
              </a:spcAft>
            </a:pPr>
            <a:r>
              <a:rPr lang="en-GB" sz="2800" dirty="0">
                <a:latin typeface="+mn-lt"/>
                <a:ea typeface="Calibri" panose="020F0502020204030204" pitchFamily="34" charset="0"/>
                <a:cs typeface="Times New Roman"/>
              </a:rPr>
              <a:t>Rapidly evolving new variants of SARS-CoV-2, e.g., alpha, beta, delta and omicron, were associated with higher transmissibility and pathogenicity causing new waves of infections in most countries. During the Covid-19 pandemic Botswana like most countries in Africa initiated a rigorous vaccine program to protect its population. Due to the dynamics of vaccine availability Botswana engaged in a heterologous mix and match vaccine strategy which relied on using generally available vaccines while. The country prioritised vulnerable citizens. Hence subjects received various vaccines, in varying regimens in both homologous and heterologous combinations. In Botswana, the administered vaccines included inactivated virus-based vaccines Sinovac/CoronaVac, mRNA-based vaccines Pfizer-BioNTech and Moderna and lastly viral vector-based vaccines AstraZeneca and Janssen by Johnson &amp; Johnson. These vaccines stimulate immune responses, including B-cell (humoral/antibody) activation with subsequent production of antibodies (IgM, IgG, IgA) [2,3,4]. Research work was done to analyse and quantify induced antibody titers (IgM and IgG) in vaccinated and non-vaccinated individuals during the Covid-19 pandemic. We also enrolled participants in a longitudinal cohort-based </a:t>
            </a:r>
            <a:r>
              <a:rPr lang="en-GB" sz="2800" dirty="0" err="1">
                <a:latin typeface="+mn-lt"/>
                <a:ea typeface="Calibri" panose="020F0502020204030204" pitchFamily="34" charset="0"/>
                <a:cs typeface="Times New Roman"/>
              </a:rPr>
              <a:t>sero</a:t>
            </a:r>
            <a:r>
              <a:rPr lang="en-GB" sz="2800" dirty="0">
                <a:latin typeface="+mn-lt"/>
                <a:ea typeface="Calibri" panose="020F0502020204030204" pitchFamily="34" charset="0"/>
                <a:cs typeface="Times New Roman"/>
              </a:rPr>
              <a:t>-epidemiological survey to quantify the proportion of subjects who were seropositive at various points during Covid-19 pandemic.</a:t>
            </a:r>
            <a:endParaRPr lang="en-US" sz="2800" dirty="0">
              <a:latin typeface="+mn-lt"/>
              <a:ea typeface="Calibri" panose="020F0502020204030204" pitchFamily="34" charset="0"/>
              <a:cs typeface="Times New Roman"/>
            </a:endParaRPr>
          </a:p>
        </p:txBody>
      </p:sp>
      <p:sp>
        <p:nvSpPr>
          <p:cNvPr id="38" name="TextBox 34"/>
          <p:cNvSpPr txBox="1">
            <a:spLocks noChangeArrowheads="1"/>
          </p:cNvSpPr>
          <p:nvPr/>
        </p:nvSpPr>
        <p:spPr bwMode="auto">
          <a:xfrm>
            <a:off x="11874614" y="3738826"/>
            <a:ext cx="18099146"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lIns="91440" tIns="45720" rIns="91440" bIns="45720" anchor="t">
            <a:spAutoFit/>
          </a:bodyPr>
          <a:lstStyle/>
          <a:p>
            <a:pPr algn="ctr" eaLnBrk="0" hangingPunct="0"/>
            <a:r>
              <a:rPr lang="en-US" sz="3150" b="1">
                <a:solidFill>
                  <a:schemeClr val="bg1"/>
                </a:solidFill>
                <a:latin typeface="Arial"/>
                <a:ea typeface="ヒラギノ角ゴ Pro W3"/>
                <a:cs typeface="Arial"/>
              </a:rPr>
              <a:t>Results cont'd</a:t>
            </a:r>
            <a:endParaRPr lang="en-US" sz="3192" b="1">
              <a:solidFill>
                <a:schemeClr val="bg1"/>
              </a:solidFill>
              <a:latin typeface="Arial"/>
              <a:cs typeface="Arial"/>
            </a:endParaRPr>
          </a:p>
        </p:txBody>
      </p:sp>
      <p:sp>
        <p:nvSpPr>
          <p:cNvPr id="28" name="TextBox 27"/>
          <p:cNvSpPr txBox="1"/>
          <p:nvPr/>
        </p:nvSpPr>
        <p:spPr>
          <a:xfrm>
            <a:off x="443796" y="41096074"/>
            <a:ext cx="29649826" cy="1200329"/>
          </a:xfrm>
          <a:prstGeom prst="rect">
            <a:avLst/>
          </a:prstGeom>
          <a:solidFill>
            <a:srgbClr val="CCECFF"/>
          </a:solidFill>
          <a:ln>
            <a:solidFill>
              <a:schemeClr val="tx1"/>
            </a:solidFill>
          </a:ln>
        </p:spPr>
        <p:txBody>
          <a:bodyPr wrap="square" rtlCol="0">
            <a:spAutoFit/>
          </a:bodyPr>
          <a:lstStyle/>
          <a:p>
            <a:r>
              <a:rPr lang="en-US" sz="1800" b="1"/>
              <a:t>REFERENCES: </a:t>
            </a:r>
            <a:r>
              <a:rPr lang="en-US" sz="1800"/>
              <a:t>[1] </a:t>
            </a:r>
            <a:r>
              <a:rPr lang="en-US" sz="1800">
                <a:hlinkClick r:id="rId6"/>
              </a:rPr>
              <a:t>www.afro.who.int/countries/botswana/news/learning-botswanas-covid-19-vaccine-rollout</a:t>
            </a:r>
            <a:r>
              <a:rPr lang="en-US" sz="1800"/>
              <a:t> [accessed 15 October 2023]; [2] </a:t>
            </a:r>
            <a:r>
              <a:rPr lang="en-US" sz="1800" err="1"/>
              <a:t>Fraussen</a:t>
            </a:r>
            <a:r>
              <a:rPr lang="en-US" sz="1800"/>
              <a:t> J. IgM responses following SARS-CoV-2 vaccination: insights into protective and pre-existing immunity. </a:t>
            </a:r>
            <a:r>
              <a:rPr lang="en-US" sz="1800" err="1"/>
              <a:t>EBioMedicine</a:t>
            </a:r>
            <a:r>
              <a:rPr lang="en-US" sz="1800"/>
              <a:t>. 2022 Mar;77:103922. </a:t>
            </a:r>
            <a:r>
              <a:rPr lang="en-US" sz="1800" err="1"/>
              <a:t>doi</a:t>
            </a:r>
            <a:r>
              <a:rPr lang="en-US" sz="1800"/>
              <a:t>: 10.1016/j.ebiom.2022.103922; [3] Montague, B.T., </a:t>
            </a:r>
            <a:r>
              <a:rPr lang="en-US" sz="1800" err="1"/>
              <a:t>Wipperman</a:t>
            </a:r>
            <a:r>
              <a:rPr lang="en-US" sz="1800"/>
              <a:t>, M.F., </a:t>
            </a:r>
            <a:r>
              <a:rPr lang="en-US" sz="1800" err="1"/>
              <a:t>Chio</a:t>
            </a:r>
            <a:r>
              <a:rPr lang="en-US" sz="1800"/>
              <a:t>, E. </a:t>
            </a:r>
            <a:r>
              <a:rPr lang="en-US" sz="1800" i="1"/>
              <a:t>et al.</a:t>
            </a:r>
            <a:r>
              <a:rPr lang="en-US" sz="1800"/>
              <a:t> Elevated serum IgA following vaccination against SARS-CoV-2 in a cohort of high-risk first responders. </a:t>
            </a:r>
            <a:r>
              <a:rPr lang="en-US" sz="1800" i="1"/>
              <a:t>Sci Rep</a:t>
            </a:r>
            <a:r>
              <a:rPr lang="en-US" sz="1800"/>
              <a:t> 12, 14932 (2022). </a:t>
            </a:r>
            <a:r>
              <a:rPr lang="en-US" sz="1800">
                <a:hlinkClick r:id="rId7"/>
              </a:rPr>
              <a:t>https://doi.org/10.1038/s41598-022-19095-7</a:t>
            </a:r>
            <a:r>
              <a:rPr lang="en-US" sz="1800"/>
              <a:t>; [4] Ruggiero A, </a:t>
            </a:r>
            <a:r>
              <a:rPr lang="en-US" sz="1800" err="1"/>
              <a:t>Piubelli</a:t>
            </a:r>
            <a:r>
              <a:rPr lang="en-US" sz="1800"/>
              <a:t> C, </a:t>
            </a:r>
            <a:r>
              <a:rPr lang="en-US" sz="1800" err="1"/>
              <a:t>Calciano</a:t>
            </a:r>
            <a:r>
              <a:rPr lang="en-US" sz="1800"/>
              <a:t> L, </a:t>
            </a:r>
            <a:r>
              <a:rPr lang="en-US" sz="1800" i="1"/>
              <a:t>et al</a:t>
            </a:r>
            <a:r>
              <a:rPr lang="en-US" sz="1800"/>
              <a:t>. SARS-CoV-2 vaccination elicits unconventional IgM specific responses in naïve and previously COVID-19-infected individuals. </a:t>
            </a:r>
            <a:r>
              <a:rPr lang="en-US" sz="1800" err="1"/>
              <a:t>EBioMedicine</a:t>
            </a:r>
            <a:r>
              <a:rPr lang="en-US" sz="1800"/>
              <a:t>. 2022 Mar;77:103888. </a:t>
            </a:r>
            <a:r>
              <a:rPr lang="en-US" sz="1800" err="1"/>
              <a:t>doi</a:t>
            </a:r>
            <a:r>
              <a:rPr lang="en-US" sz="1800"/>
              <a:t>: 10.1016/j.ebiom.2022.103888.    </a:t>
            </a:r>
          </a:p>
          <a:p>
            <a:r>
              <a:rPr lang="en-US" sz="1800" b="1" i="1"/>
              <a:t>Contact</a:t>
            </a:r>
            <a:r>
              <a:rPr lang="en-US" sz="1800" i="1"/>
              <a:t>: Bokang </a:t>
            </a:r>
            <a:r>
              <a:rPr lang="en-US" sz="1800" b="1" i="1"/>
              <a:t>Maswabi</a:t>
            </a:r>
            <a:r>
              <a:rPr lang="en-US" sz="1800" i="1"/>
              <a:t>, M</a:t>
            </a:r>
            <a:r>
              <a:rPr lang="en-US" sz="1800" b="1"/>
              <a:t>D, PhD, maswabib@ub.ac.bw; +267 75089832</a:t>
            </a:r>
          </a:p>
        </p:txBody>
      </p:sp>
      <p:sp>
        <p:nvSpPr>
          <p:cNvPr id="31" name="TextBox 42"/>
          <p:cNvSpPr txBox="1">
            <a:spLocks noChangeArrowheads="1"/>
          </p:cNvSpPr>
          <p:nvPr/>
        </p:nvSpPr>
        <p:spPr bwMode="auto">
          <a:xfrm>
            <a:off x="2331022" y="251208"/>
            <a:ext cx="26039871" cy="3284297"/>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lIns="91440" tIns="45720" rIns="91440" bIns="45720" anchor="t">
            <a:spAutoFit/>
          </a:bodyPr>
          <a:lstStyle/>
          <a:p>
            <a:pPr algn="ctr"/>
            <a:endParaRPr lang="en-US" sz="1182" b="1" dirty="0">
              <a:solidFill>
                <a:schemeClr val="bg1"/>
              </a:solidFill>
            </a:endParaRPr>
          </a:p>
          <a:p>
            <a:pPr algn="ctr"/>
            <a:r>
              <a:rPr lang="en-US" sz="4400" b="1" dirty="0">
                <a:solidFill>
                  <a:schemeClr val="bg1"/>
                </a:solidFill>
                <a:latin typeface="Arial"/>
                <a:ea typeface="ヒラギノ角ゴ Pro W3"/>
                <a:cs typeface="Arial"/>
              </a:rPr>
              <a:t>A comparative analysis of the antibody titers to different SARS-COV-2 vaccines  in vaccinated tertiary students in Botswana</a:t>
            </a:r>
          </a:p>
          <a:p>
            <a:pPr algn="ctr"/>
            <a:endParaRPr lang="en-US" sz="2365" b="1" dirty="0">
              <a:solidFill>
                <a:schemeClr val="bg1"/>
              </a:solidFill>
            </a:endParaRPr>
          </a:p>
          <a:p>
            <a:pPr algn="ctr"/>
            <a:endParaRPr lang="en-US" sz="3902" b="1" dirty="0">
              <a:solidFill>
                <a:schemeClr val="bg1"/>
              </a:solidFill>
            </a:endParaRPr>
          </a:p>
          <a:p>
            <a:pPr algn="ctr"/>
            <a:endParaRPr lang="en-US" sz="591" b="1" dirty="0">
              <a:solidFill>
                <a:schemeClr val="bg1"/>
              </a:solidFill>
            </a:endParaRPr>
          </a:p>
          <a:p>
            <a:endParaRPr lang="en-US" sz="3902" dirty="0"/>
          </a:p>
        </p:txBody>
      </p:sp>
      <p:sp>
        <p:nvSpPr>
          <p:cNvPr id="32" name="TextBox 27"/>
          <p:cNvSpPr txBox="1">
            <a:spLocks noChangeArrowheads="1"/>
          </p:cNvSpPr>
          <p:nvPr/>
        </p:nvSpPr>
        <p:spPr bwMode="auto">
          <a:xfrm>
            <a:off x="2383369" y="1922058"/>
            <a:ext cx="25730417" cy="1439048"/>
          </a:xfrm>
          <a:prstGeom prst="rect">
            <a:avLst/>
          </a:prstGeom>
          <a:noFill/>
          <a:ln w="9525">
            <a:noFill/>
            <a:miter lim="800000"/>
            <a:headEnd/>
            <a:tailEnd/>
          </a:ln>
        </p:spPr>
        <p:txBody>
          <a:bodyPr wrap="square" lIns="91440" tIns="45720" rIns="91440" bIns="45720" anchor="t">
            <a:spAutoFit/>
          </a:bodyPr>
          <a:lstStyle/>
          <a:p>
            <a:pPr algn="ctr"/>
            <a:r>
              <a:rPr lang="en-US" sz="2200" dirty="0">
                <a:solidFill>
                  <a:schemeClr val="bg1"/>
                </a:solidFill>
                <a:latin typeface="Arial"/>
                <a:ea typeface="ヒラギノ角ゴ Pro W3"/>
                <a:cs typeface="Arial"/>
              </a:rPr>
              <a:t>Naledi Mannathoko PhD</a:t>
            </a:r>
            <a:r>
              <a:rPr lang="en-US"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 Monei Machailo BSc</a:t>
            </a:r>
            <a:r>
              <a:rPr lang="nn-NO"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 Keagile Bati MSc</a:t>
            </a:r>
            <a:r>
              <a:rPr lang="nn-NO"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 Tsaone Chalumbila MSc</a:t>
            </a:r>
            <a:r>
              <a:rPr lang="nn-NO"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 Sajini Souda MD</a:t>
            </a:r>
            <a:r>
              <a:rPr lang="nn-NO" sz="2200" baseline="30000" dirty="0">
                <a:solidFill>
                  <a:schemeClr val="bg1"/>
                </a:solidFill>
                <a:latin typeface="Arial"/>
                <a:ea typeface="ヒラギノ角ゴ Pro W3"/>
                <a:cs typeface="Arial"/>
              </a:rPr>
              <a:t>2</a:t>
            </a:r>
            <a:r>
              <a:rPr lang="nn-NO" sz="2200" dirty="0">
                <a:solidFill>
                  <a:schemeClr val="bg1"/>
                </a:solidFill>
                <a:latin typeface="Arial"/>
                <a:ea typeface="ヒラギノ角ゴ Pro W3"/>
                <a:cs typeface="Arial"/>
              </a:rPr>
              <a:t>, Thero Modise PhD</a:t>
            </a:r>
            <a:r>
              <a:rPr lang="nn-NO"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 Keikantse Matlhagela PhD</a:t>
            </a:r>
            <a:r>
              <a:rPr lang="nn-NO" sz="2200" baseline="30000" dirty="0">
                <a:solidFill>
                  <a:schemeClr val="bg1"/>
                </a:solidFill>
                <a:latin typeface="Arial"/>
                <a:ea typeface="ヒラギノ角ゴ Pro W3"/>
                <a:cs typeface="Arial"/>
              </a:rPr>
              <a:t>1</a:t>
            </a:r>
            <a:r>
              <a:rPr lang="nn-NO" sz="2200" dirty="0">
                <a:solidFill>
                  <a:schemeClr val="bg1"/>
                </a:solidFill>
                <a:latin typeface="Arial"/>
                <a:ea typeface="ヒラギノ角ゴ Pro W3"/>
                <a:cs typeface="Arial"/>
              </a:rPr>
              <a:t>,</a:t>
            </a:r>
            <a:r>
              <a:rPr lang="en-US" sz="2200" dirty="0">
                <a:solidFill>
                  <a:schemeClr val="bg1"/>
                </a:solidFill>
                <a:latin typeface="Arial"/>
                <a:ea typeface="ヒラギノ角ゴ Pro W3"/>
                <a:cs typeface="Arial"/>
              </a:rPr>
              <a:t> Shathani Nkhwa PhD</a:t>
            </a:r>
            <a:r>
              <a:rPr lang="en-US" sz="2200" baseline="30000" dirty="0">
                <a:solidFill>
                  <a:schemeClr val="bg1"/>
                </a:solidFill>
                <a:latin typeface="Arial"/>
                <a:ea typeface="ヒラギノ角ゴ Pro W3"/>
                <a:cs typeface="Arial"/>
              </a:rPr>
              <a:t>1</a:t>
            </a:r>
            <a:r>
              <a:rPr lang="en-US" sz="2200" dirty="0">
                <a:solidFill>
                  <a:schemeClr val="bg1"/>
                </a:solidFill>
                <a:latin typeface="Arial"/>
                <a:ea typeface="ヒラギノ角ゴ Pro W3"/>
                <a:cs typeface="Arial"/>
              </a:rPr>
              <a:t>, Enoch Sepako PhD</a:t>
            </a:r>
            <a:r>
              <a:rPr lang="en-US" sz="2200" baseline="30000" dirty="0">
                <a:solidFill>
                  <a:schemeClr val="bg1"/>
                </a:solidFill>
                <a:latin typeface="Arial"/>
                <a:ea typeface="ヒラギノ角ゴ Pro W3"/>
                <a:cs typeface="Arial"/>
              </a:rPr>
              <a:t>1</a:t>
            </a:r>
            <a:r>
              <a:rPr lang="en-US" sz="2200" dirty="0">
                <a:solidFill>
                  <a:schemeClr val="bg1"/>
                </a:solidFill>
                <a:latin typeface="Arial"/>
                <a:ea typeface="ヒラギノ角ゴ Pro W3"/>
                <a:cs typeface="Arial"/>
              </a:rPr>
              <a:t>, Ludo Badlangana PhD</a:t>
            </a:r>
            <a:r>
              <a:rPr lang="en-US" sz="2200" baseline="30000" dirty="0">
                <a:solidFill>
                  <a:schemeClr val="bg1"/>
                </a:solidFill>
                <a:latin typeface="Arial"/>
                <a:ea typeface="ヒラギノ角ゴ Pro W3"/>
                <a:cs typeface="Arial"/>
              </a:rPr>
              <a:t>1</a:t>
            </a:r>
            <a:r>
              <a:rPr lang="en-US" sz="2200" dirty="0">
                <a:solidFill>
                  <a:schemeClr val="bg1"/>
                </a:solidFill>
                <a:latin typeface="Arial"/>
                <a:ea typeface="ヒラギノ角ゴ Pro W3"/>
                <a:cs typeface="Arial"/>
              </a:rPr>
              <a:t>, Mighty </a:t>
            </a:r>
            <a:r>
              <a:rPr lang="en-US" sz="2200" dirty="0" err="1">
                <a:solidFill>
                  <a:schemeClr val="bg1"/>
                </a:solidFill>
                <a:latin typeface="Arial"/>
                <a:ea typeface="ヒラギノ角ゴ Pro W3"/>
                <a:cs typeface="Arial"/>
              </a:rPr>
              <a:t>Kemelo</a:t>
            </a:r>
            <a:r>
              <a:rPr lang="en-US" sz="2200" dirty="0">
                <a:solidFill>
                  <a:schemeClr val="bg1"/>
                </a:solidFill>
                <a:latin typeface="Arial"/>
                <a:ea typeface="ヒラギノ角ゴ Pro W3"/>
                <a:cs typeface="Arial"/>
              </a:rPr>
              <a:t> </a:t>
            </a:r>
            <a:r>
              <a:rPr lang="nn-NO" sz="2200" dirty="0">
                <a:solidFill>
                  <a:schemeClr val="bg1"/>
                </a:solidFill>
                <a:latin typeface="Arial"/>
                <a:ea typeface="ヒラギノ角ゴ Pro W3"/>
                <a:cs typeface="Arial"/>
              </a:rPr>
              <a:t>MD PhD</a:t>
            </a:r>
            <a:r>
              <a:rPr lang="nn-NO" sz="2200" baseline="30000" dirty="0">
                <a:solidFill>
                  <a:schemeClr val="bg1"/>
                </a:solidFill>
                <a:latin typeface="Arial"/>
                <a:ea typeface="ヒラギノ角ゴ Pro W3"/>
                <a:cs typeface="Arial"/>
              </a:rPr>
              <a:t>1</a:t>
            </a:r>
            <a:r>
              <a:rPr lang="en-US" sz="2200" baseline="30000" dirty="0">
                <a:solidFill>
                  <a:schemeClr val="bg1"/>
                </a:solidFill>
                <a:latin typeface="Arial"/>
                <a:ea typeface="ヒラギノ角ゴ Pro W3"/>
                <a:cs typeface="Arial"/>
              </a:rPr>
              <a:t> , </a:t>
            </a:r>
            <a:r>
              <a:rPr lang="en-US" sz="2200" dirty="0" err="1">
                <a:solidFill>
                  <a:schemeClr val="bg1"/>
                </a:solidFill>
                <a:latin typeface="Arial"/>
                <a:ea typeface="ヒラギノ角ゴ Pro W3"/>
                <a:cs typeface="Arial"/>
              </a:rPr>
              <a:t>Mosepele</a:t>
            </a:r>
            <a:r>
              <a:rPr lang="en-US" sz="2200" dirty="0">
                <a:solidFill>
                  <a:schemeClr val="bg1"/>
                </a:solidFill>
                <a:latin typeface="Arial"/>
                <a:ea typeface="ヒラギノ角ゴ Pro W3"/>
                <a:cs typeface="Arial"/>
              </a:rPr>
              <a:t> </a:t>
            </a:r>
            <a:r>
              <a:rPr lang="en-US" sz="2200" dirty="0" err="1">
                <a:solidFill>
                  <a:schemeClr val="bg1"/>
                </a:solidFill>
                <a:latin typeface="Arial"/>
                <a:ea typeface="ヒラギノ角ゴ Pro W3"/>
                <a:cs typeface="Arial"/>
              </a:rPr>
              <a:t>Mosepele</a:t>
            </a:r>
            <a:r>
              <a:rPr lang="en-US" sz="2200" dirty="0">
                <a:solidFill>
                  <a:schemeClr val="bg1"/>
                </a:solidFill>
                <a:latin typeface="Arial"/>
                <a:ea typeface="ヒラギノ角ゴ Pro W3"/>
                <a:cs typeface="Arial"/>
              </a:rPr>
              <a:t> MD, MSc</a:t>
            </a:r>
            <a:r>
              <a:rPr lang="en-US" sz="2200" baseline="30000" dirty="0">
                <a:solidFill>
                  <a:schemeClr val="bg1"/>
                </a:solidFill>
                <a:latin typeface="Arial"/>
                <a:ea typeface="ヒラギノ角ゴ Pro W3"/>
                <a:cs typeface="Arial"/>
              </a:rPr>
              <a:t>3</a:t>
            </a:r>
            <a:r>
              <a:rPr lang="en-US" sz="2200" dirty="0">
                <a:solidFill>
                  <a:schemeClr val="bg1"/>
                </a:solidFill>
                <a:latin typeface="Arial"/>
                <a:ea typeface="ヒラギノ角ゴ Pro W3"/>
                <a:cs typeface="Arial"/>
              </a:rPr>
              <a:t>, </a:t>
            </a:r>
            <a:r>
              <a:rPr lang="nn-NO" sz="2200" dirty="0">
                <a:solidFill>
                  <a:schemeClr val="bg1"/>
                </a:solidFill>
                <a:latin typeface="Arial"/>
                <a:ea typeface="ヒラギノ角ゴ Pro W3"/>
                <a:cs typeface="Arial"/>
              </a:rPr>
              <a:t>*Bokang Maswabi MD, PhD</a:t>
            </a:r>
            <a:r>
              <a:rPr lang="nn-NO" sz="2200" baseline="30000" dirty="0">
                <a:solidFill>
                  <a:schemeClr val="bg1"/>
                </a:solidFill>
                <a:latin typeface="Arial"/>
                <a:ea typeface="ヒラギノ角ゴ Pro W3"/>
                <a:cs typeface="Arial"/>
              </a:rPr>
              <a:t>1</a:t>
            </a:r>
            <a:endParaRPr lang="en-US" sz="2200" baseline="30000" dirty="0">
              <a:solidFill>
                <a:schemeClr val="bg1"/>
              </a:solidFill>
              <a:latin typeface="Arial"/>
              <a:ea typeface="ヒラギノ角ゴ Pro W3"/>
              <a:cs typeface="Arial"/>
            </a:endParaRPr>
          </a:p>
          <a:p>
            <a:pPr algn="ctr"/>
            <a:endParaRPr lang="en-US" sz="591" dirty="0">
              <a:solidFill>
                <a:schemeClr val="bg1"/>
              </a:solidFill>
            </a:endParaRPr>
          </a:p>
          <a:p>
            <a:pPr algn="ctr"/>
            <a:r>
              <a:rPr lang="en-US" sz="1850" dirty="0">
                <a:solidFill>
                  <a:schemeClr val="bg1"/>
                </a:solidFill>
                <a:latin typeface="Arial"/>
                <a:ea typeface="ヒラギノ角ゴ Pro W3"/>
                <a:cs typeface="Arial"/>
              </a:rPr>
              <a:t> </a:t>
            </a:r>
            <a:r>
              <a:rPr lang="en-US" sz="1850" baseline="30000" dirty="0">
                <a:solidFill>
                  <a:schemeClr val="bg1"/>
                </a:solidFill>
                <a:latin typeface="Arial"/>
                <a:ea typeface="ヒラギノ角ゴ Pro W3"/>
                <a:cs typeface="Arial"/>
              </a:rPr>
              <a:t>1</a:t>
            </a:r>
            <a:r>
              <a:rPr lang="en-US" sz="1750" dirty="0">
                <a:solidFill>
                  <a:schemeClr val="bg1"/>
                </a:solidFill>
                <a:latin typeface="Arial"/>
                <a:ea typeface="ヒラギノ角ゴ Pro W3"/>
                <a:cs typeface="Arial"/>
              </a:rPr>
              <a:t>Department of Biomedical Sciences , Faculty of Medicine, University of Botswana, Gaborone, Botswana; </a:t>
            </a:r>
            <a:r>
              <a:rPr lang="en-US" sz="1850" dirty="0">
                <a:solidFill>
                  <a:schemeClr val="bg1"/>
                </a:solidFill>
                <a:latin typeface="Arial"/>
                <a:ea typeface="ヒラギノ角ゴ Pro W3"/>
                <a:cs typeface="Arial"/>
              </a:rPr>
              <a:t> </a:t>
            </a:r>
            <a:r>
              <a:rPr lang="en-US" sz="1850" baseline="30000" dirty="0">
                <a:solidFill>
                  <a:schemeClr val="bg1"/>
                </a:solidFill>
                <a:latin typeface="Arial"/>
                <a:ea typeface="ヒラギノ角ゴ Pro W3"/>
                <a:cs typeface="Arial"/>
              </a:rPr>
              <a:t>2</a:t>
            </a:r>
            <a:r>
              <a:rPr lang="en-US" sz="1750" dirty="0">
                <a:solidFill>
                  <a:schemeClr val="bg1"/>
                </a:solidFill>
                <a:latin typeface="Arial"/>
                <a:ea typeface="ヒラギノ角ゴ Pro W3"/>
                <a:cs typeface="Arial"/>
              </a:rPr>
              <a:t>Department of Pathology, Faculty of Medicine, University of Botswana, Gaborone, Botswana, </a:t>
            </a:r>
            <a:r>
              <a:rPr lang="en-US" sz="1850" baseline="30000" dirty="0">
                <a:solidFill>
                  <a:schemeClr val="bg1"/>
                </a:solidFill>
                <a:latin typeface="Arial"/>
                <a:ea typeface="ヒラギノ角ゴ Pro W3"/>
                <a:cs typeface="Arial"/>
              </a:rPr>
              <a:t>3</a:t>
            </a:r>
            <a:r>
              <a:rPr lang="en-US" sz="1750" dirty="0">
                <a:solidFill>
                  <a:schemeClr val="bg1"/>
                </a:solidFill>
                <a:latin typeface="Arial"/>
                <a:ea typeface="ヒラギノ角ゴ Pro W3"/>
                <a:cs typeface="Arial"/>
              </a:rPr>
              <a:t>Department of Internal Medicine, Faculty of Medicine, University of Botswana, Gaborone, Botswana</a:t>
            </a:r>
          </a:p>
        </p:txBody>
      </p:sp>
      <p:sp>
        <p:nvSpPr>
          <p:cNvPr id="6" name="TextBox 5">
            <a:extLst>
              <a:ext uri="{FF2B5EF4-FFF2-40B4-BE49-F238E27FC236}">
                <a16:creationId xmlns:a16="http://schemas.microsoft.com/office/drawing/2014/main" id="{A4AAD478-3F7A-E813-2D81-438ED4FE3BF0}"/>
              </a:ext>
            </a:extLst>
          </p:cNvPr>
          <p:cNvSpPr txBox="1"/>
          <p:nvPr/>
        </p:nvSpPr>
        <p:spPr>
          <a:xfrm>
            <a:off x="12245995" y="9510490"/>
            <a:ext cx="17852665" cy="3785652"/>
          </a:xfrm>
          <a:prstGeom prst="rect">
            <a:avLst/>
          </a:prstGeom>
          <a:noFill/>
        </p:spPr>
        <p:txBody>
          <a:bodyPr wrap="square" lIns="91440" tIns="45720" rIns="91440" bIns="45720" rtlCol="0" anchor="t">
            <a:spAutoFit/>
          </a:bodyPr>
          <a:lstStyle/>
          <a:p>
            <a:pPr algn="just"/>
            <a:r>
              <a:rPr lang="en-GB" sz="2400" b="1" dirty="0">
                <a:latin typeface="Arial"/>
                <a:ea typeface="ヒラギノ角ゴ Pro W3"/>
                <a:cs typeface="Arial"/>
              </a:rPr>
              <a:t>Figure 2</a:t>
            </a:r>
            <a:r>
              <a:rPr lang="en-GB" sz="2400" dirty="0">
                <a:latin typeface="Arial"/>
                <a:ea typeface="ヒラギノ角ゴ Pro W3"/>
                <a:cs typeface="Arial"/>
              </a:rPr>
              <a:t>. </a:t>
            </a:r>
            <a:r>
              <a:rPr lang="en-GB" sz="2400" b="1" dirty="0">
                <a:latin typeface="Arial"/>
                <a:ea typeface="ヒラギノ角ゴ Pro W3"/>
                <a:cs typeface="Arial"/>
              </a:rPr>
              <a:t>IgG titers based on: (A) vaccination status, (B) IgG titers in Non vaccinated individuals, (C) IgM titers (ELISA) at contact, (D)  In vaccinated versus non vaccinated individuals and (E) Rapid test status</a:t>
            </a:r>
            <a:r>
              <a:rPr lang="en-GB" sz="2400" dirty="0">
                <a:latin typeface="Arial"/>
                <a:ea typeface="ヒラギノ角ゴ Pro W3"/>
                <a:cs typeface="Arial"/>
              </a:rPr>
              <a:t>. </a:t>
            </a:r>
            <a:r>
              <a:rPr lang="en-GB" sz="2400" b="1" dirty="0">
                <a:latin typeface="Arial"/>
                <a:ea typeface="ヒラギノ角ゴ Pro W3"/>
                <a:cs typeface="Arial"/>
              </a:rPr>
              <a:t>Antibody titers from pre Covid samples were included for comparison (2A).</a:t>
            </a:r>
            <a:r>
              <a:rPr lang="en-GB" sz="2400" dirty="0">
                <a:latin typeface="Arial"/>
                <a:ea typeface="ヒラギノ角ゴ Pro W3"/>
                <a:cs typeface="Arial"/>
              </a:rPr>
              <a:t> </a:t>
            </a:r>
            <a:r>
              <a:rPr lang="en-GB" sz="2400" dirty="0">
                <a:effectLst/>
                <a:latin typeface="Arial"/>
                <a:ea typeface="Times New Roman" panose="02020603050405020304" pitchFamily="18" charset="0"/>
                <a:cs typeface="Arial"/>
              </a:rPr>
              <a:t>Initial analysis of subjects with a point of care rapid test showed IgM seroprevalence of 18.7% in all subjects. Subsequent IgM analysis by ELISA qualitative test showed seroprevalence at 2.6%. Analysis of total</a:t>
            </a:r>
            <a:r>
              <a:rPr lang="en-GB" sz="2400" dirty="0">
                <a:latin typeface="Arial"/>
                <a:ea typeface="Times New Roman" panose="02020603050405020304" pitchFamily="18" charset="0"/>
                <a:cs typeface="Arial"/>
              </a:rPr>
              <a:t> </a:t>
            </a:r>
            <a:r>
              <a:rPr lang="en-GB" sz="2400" dirty="0">
                <a:effectLst/>
                <a:latin typeface="Arial"/>
                <a:ea typeface="Times New Roman" panose="02020603050405020304" pitchFamily="18" charset="0"/>
                <a:cs typeface="Arial"/>
              </a:rPr>
              <a:t> IgG titers showed 100% seropositivity in both non vaccinated (mean titer levels 22.82U/mL</a:t>
            </a:r>
            <a:r>
              <a:rPr lang="en-GB" sz="2400" dirty="0">
                <a:latin typeface="Arial"/>
                <a:ea typeface="Times New Roman" panose="02020603050405020304" pitchFamily="18" charset="0"/>
                <a:cs typeface="Arial"/>
              </a:rPr>
              <a:t> </a:t>
            </a:r>
            <a:r>
              <a:rPr lang="en-GB" sz="2400" dirty="0">
                <a:effectLst/>
                <a:latin typeface="Arial"/>
                <a:ea typeface="Times New Roman" panose="02020603050405020304" pitchFamily="18" charset="0"/>
                <a:cs typeface="Arial"/>
              </a:rPr>
              <a:t> 95% C.I. of 17.67-27.97) and vaccinated (mean titer levels 33.02.U/mL</a:t>
            </a:r>
            <a:r>
              <a:rPr lang="en-GB" sz="2400" dirty="0">
                <a:latin typeface="Arial"/>
                <a:ea typeface="Times New Roman" panose="02020603050405020304" pitchFamily="18" charset="0"/>
                <a:cs typeface="Arial"/>
              </a:rPr>
              <a:t> </a:t>
            </a:r>
            <a:r>
              <a:rPr lang="en-GB" sz="2400" dirty="0">
                <a:effectLst/>
                <a:latin typeface="Arial"/>
                <a:ea typeface="Times New Roman" panose="02020603050405020304" pitchFamily="18" charset="0"/>
                <a:cs typeface="Arial"/>
              </a:rPr>
              <a:t> 95% C.I. of 30.23-35.81). </a:t>
            </a:r>
            <a:r>
              <a:rPr lang="en-GB" sz="2400" dirty="0">
                <a:latin typeface="Arial"/>
                <a:ea typeface="Times New Roman" panose="02020603050405020304" pitchFamily="18" charset="0"/>
                <a:cs typeface="Arial"/>
              </a:rPr>
              <a:t>In</a:t>
            </a:r>
            <a:r>
              <a:rPr lang="en-GB" sz="2400" dirty="0">
                <a:effectLst/>
                <a:latin typeface="Arial"/>
                <a:ea typeface="Times New Roman" panose="02020603050405020304" pitchFamily="18" charset="0"/>
                <a:cs typeface="Arial"/>
              </a:rPr>
              <a:t> comparison, pre</a:t>
            </a:r>
            <a:r>
              <a:rPr lang="en-GB" sz="2400" dirty="0">
                <a:effectLst/>
                <a:latin typeface="Arial"/>
                <a:ea typeface="Calibri"/>
                <a:cs typeface="Arial"/>
              </a:rPr>
              <a:t>-</a:t>
            </a:r>
            <a:r>
              <a:rPr lang="en-GB" sz="2400" dirty="0">
                <a:effectLst/>
                <a:latin typeface="Arial"/>
                <a:ea typeface="Times New Roman" panose="02020603050405020304" pitchFamily="18" charset="0"/>
                <a:cs typeface="Arial"/>
              </a:rPr>
              <a:t>Covid samples showed mean titer levels of 0.56 U/mL, 95% C.I. of 0.38-0.72). Vaccination conferred significantly higher levels of humoral immunity (2A) though this immunity is similar between the sexes (2</a:t>
            </a:r>
            <a:r>
              <a:rPr lang="en-GB" sz="2400" dirty="0">
                <a:effectLst/>
                <a:latin typeface="Arial"/>
                <a:ea typeface="Calibri"/>
                <a:cs typeface="Arial"/>
              </a:rPr>
              <a:t>D</a:t>
            </a:r>
            <a:r>
              <a:rPr lang="en-GB" sz="2400" dirty="0">
                <a:latin typeface="Arial"/>
                <a:ea typeface="Calibri"/>
                <a:cs typeface="Arial"/>
              </a:rPr>
              <a:t>).</a:t>
            </a:r>
            <a:r>
              <a:rPr lang="en-GB" sz="2400" dirty="0">
                <a:effectLst/>
                <a:latin typeface="Arial"/>
                <a:ea typeface="Calibri"/>
                <a:cs typeface="Arial"/>
              </a:rPr>
              <a:t> </a:t>
            </a:r>
            <a:r>
              <a:rPr lang="en-GB" sz="2400" dirty="0">
                <a:effectLst/>
                <a:latin typeface="Arial"/>
                <a:ea typeface="Times New Roman" panose="02020603050405020304" pitchFamily="18" charset="0"/>
                <a:cs typeface="Arial"/>
              </a:rPr>
              <a:t>In both vaccinated and </a:t>
            </a:r>
            <a:r>
              <a:rPr lang="en-GB" sz="2400" dirty="0">
                <a:latin typeface="Arial"/>
                <a:ea typeface="Times New Roman" panose="02020603050405020304" pitchFamily="18" charset="0"/>
                <a:cs typeface="Arial"/>
              </a:rPr>
              <a:t>non-vaccinated</a:t>
            </a:r>
            <a:r>
              <a:rPr lang="en-GB" sz="2400" dirty="0">
                <a:effectLst/>
                <a:latin typeface="Arial"/>
                <a:ea typeface="Times New Roman" panose="02020603050405020304" pitchFamily="18" charset="0"/>
                <a:cs typeface="Arial"/>
              </a:rPr>
              <a:t> individuals, there was no significant difference in IgG titers between individuals who had prior Covid-19 disease versus those who reported not having had the disease (2B). RTP=rapid test positive, RTN=rapid test negative.</a:t>
            </a:r>
            <a:endParaRPr lang="x-none" sz="2400" dirty="0"/>
          </a:p>
        </p:txBody>
      </p:sp>
      <p:pic>
        <p:nvPicPr>
          <p:cNvPr id="8" name="Picture 7">
            <a:extLst>
              <a:ext uri="{FF2B5EF4-FFF2-40B4-BE49-F238E27FC236}">
                <a16:creationId xmlns:a16="http://schemas.microsoft.com/office/drawing/2014/main" id="{2FC8FFC2-5245-15C9-7EFF-DBC3050E993A}"/>
              </a:ext>
            </a:extLst>
          </p:cNvPr>
          <p:cNvPicPr>
            <a:picLocks noChangeAspect="1"/>
          </p:cNvPicPr>
          <p:nvPr/>
        </p:nvPicPr>
        <p:blipFill rotWithShape="1">
          <a:blip r:embed="rId8"/>
          <a:srcRect l="5200" t="31261" r="6401" b="32738"/>
          <a:stretch/>
        </p:blipFill>
        <p:spPr>
          <a:xfrm>
            <a:off x="13068965" y="4411388"/>
            <a:ext cx="15959212" cy="5177315"/>
          </a:xfrm>
          <a:prstGeom prst="rect">
            <a:avLst/>
          </a:prstGeom>
        </p:spPr>
      </p:pic>
      <p:pic>
        <p:nvPicPr>
          <p:cNvPr id="3" name="Picture 2">
            <a:extLst>
              <a:ext uri="{FF2B5EF4-FFF2-40B4-BE49-F238E27FC236}">
                <a16:creationId xmlns:a16="http://schemas.microsoft.com/office/drawing/2014/main" id="{2C42E5A4-8E98-B0A7-6DD2-3D5220AC7862}"/>
              </a:ext>
            </a:extLst>
          </p:cNvPr>
          <p:cNvPicPr>
            <a:picLocks noChangeAspect="1"/>
          </p:cNvPicPr>
          <p:nvPr/>
        </p:nvPicPr>
        <p:blipFill rotWithShape="1">
          <a:blip r:embed="rId9"/>
          <a:srcRect t="12977" b="22152"/>
          <a:stretch/>
        </p:blipFill>
        <p:spPr>
          <a:xfrm>
            <a:off x="12731559" y="21896952"/>
            <a:ext cx="17046678" cy="5446303"/>
          </a:xfrm>
          <a:prstGeom prst="rect">
            <a:avLst/>
          </a:prstGeom>
        </p:spPr>
      </p:pic>
      <p:sp>
        <p:nvSpPr>
          <p:cNvPr id="7" name="TextBox 6">
            <a:extLst>
              <a:ext uri="{FF2B5EF4-FFF2-40B4-BE49-F238E27FC236}">
                <a16:creationId xmlns:a16="http://schemas.microsoft.com/office/drawing/2014/main" id="{382AD58E-10E8-D277-964F-4DEE1A59A0A4}"/>
              </a:ext>
            </a:extLst>
          </p:cNvPr>
          <p:cNvSpPr txBox="1"/>
          <p:nvPr/>
        </p:nvSpPr>
        <p:spPr>
          <a:xfrm>
            <a:off x="12238968" y="27395974"/>
            <a:ext cx="17368892" cy="1938992"/>
          </a:xfrm>
          <a:prstGeom prst="rect">
            <a:avLst/>
          </a:prstGeom>
          <a:noFill/>
        </p:spPr>
        <p:txBody>
          <a:bodyPr wrap="square" lIns="91440" tIns="45720" rIns="91440" bIns="45720" rtlCol="0" anchor="t">
            <a:spAutoFit/>
          </a:bodyPr>
          <a:lstStyle/>
          <a:p>
            <a:pPr algn="just"/>
            <a:r>
              <a:rPr lang="en-GB" sz="2400" b="1">
                <a:latin typeface="Arial"/>
                <a:ea typeface="ヒラギノ角ゴ Pro W3"/>
                <a:cs typeface="Arial"/>
              </a:rPr>
              <a:t>Figure 4. IgG titers based on; (A) Time between when sample was obtained and first doses administered (B) IgG titer fold change analysis, (C) Vaccine specific longitudinal IgG analysis. </a:t>
            </a:r>
            <a:r>
              <a:rPr lang="en-GB" sz="2400">
                <a:latin typeface="Arial"/>
                <a:ea typeface="ヒラギノ角ゴ Pro W3"/>
                <a:cs typeface="Arial"/>
              </a:rPr>
              <a:t>Analyses of titer levels at different time levels showed that titer levels are significantly different/reduced at time points of over 1 year (4A) and this was irrespective of the vaccine received. The reduction at over 18 months post vaccination still exhibits higher values of titer levels when compared to unvaccinated individuals. </a:t>
            </a:r>
            <a:endParaRPr lang="x-none" sz="2400">
              <a:latin typeface="Arial"/>
              <a:ea typeface="ヒラギノ角ゴ Pro W3"/>
              <a:cs typeface="Arial"/>
            </a:endParaRPr>
          </a:p>
        </p:txBody>
      </p:sp>
      <p:pic>
        <p:nvPicPr>
          <p:cNvPr id="12" name="Picture 11">
            <a:extLst>
              <a:ext uri="{FF2B5EF4-FFF2-40B4-BE49-F238E27FC236}">
                <a16:creationId xmlns:a16="http://schemas.microsoft.com/office/drawing/2014/main" id="{39FD4DB3-B4EF-09A0-042A-C80B13AE885C}"/>
              </a:ext>
            </a:extLst>
          </p:cNvPr>
          <p:cNvPicPr>
            <a:picLocks noChangeAspect="1"/>
          </p:cNvPicPr>
          <p:nvPr/>
        </p:nvPicPr>
        <p:blipFill rotWithShape="1">
          <a:blip r:embed="rId10"/>
          <a:srcRect t="15153" r="5200" b="30401"/>
          <a:stretch/>
        </p:blipFill>
        <p:spPr>
          <a:xfrm>
            <a:off x="13092509" y="13293125"/>
            <a:ext cx="16235115" cy="5394480"/>
          </a:xfrm>
          <a:prstGeom prst="rect">
            <a:avLst/>
          </a:prstGeom>
        </p:spPr>
      </p:pic>
      <p:sp>
        <p:nvSpPr>
          <p:cNvPr id="13" name="TextBox 12">
            <a:extLst>
              <a:ext uri="{FF2B5EF4-FFF2-40B4-BE49-F238E27FC236}">
                <a16:creationId xmlns:a16="http://schemas.microsoft.com/office/drawing/2014/main" id="{AB8C3FC1-F1B3-BCD2-FFCC-5259E79AD465}"/>
              </a:ext>
            </a:extLst>
          </p:cNvPr>
          <p:cNvSpPr txBox="1"/>
          <p:nvPr/>
        </p:nvSpPr>
        <p:spPr>
          <a:xfrm>
            <a:off x="12234634" y="18573262"/>
            <a:ext cx="17754193" cy="3046988"/>
          </a:xfrm>
          <a:prstGeom prst="rect">
            <a:avLst/>
          </a:prstGeom>
          <a:noFill/>
        </p:spPr>
        <p:txBody>
          <a:bodyPr wrap="square" lIns="91440" tIns="45720" rIns="91440" bIns="45720" rtlCol="0" anchor="t">
            <a:spAutoFit/>
          </a:bodyPr>
          <a:lstStyle/>
          <a:p>
            <a:pPr algn="just"/>
            <a:r>
              <a:rPr lang="en-GB" sz="2400" b="1" dirty="0">
                <a:latin typeface="Arial"/>
                <a:ea typeface="ヒラギノ角ゴ Pro W3"/>
                <a:cs typeface="Arial"/>
              </a:rPr>
              <a:t>Figure 3</a:t>
            </a:r>
            <a:r>
              <a:rPr lang="en-GB" sz="2400" dirty="0">
                <a:latin typeface="Arial"/>
                <a:ea typeface="ヒラギノ角ゴ Pro W3"/>
                <a:cs typeface="Arial"/>
              </a:rPr>
              <a:t>. </a:t>
            </a:r>
            <a:r>
              <a:rPr lang="en-GB" sz="2400" b="1" dirty="0">
                <a:latin typeface="Arial"/>
                <a:ea typeface="ヒラギノ角ゴ Pro W3"/>
                <a:cs typeface="Arial"/>
              </a:rPr>
              <a:t>IgG titers comparison based on: (A) Number of vaccine doses received, (B)  Numbers of doses vs gender, (C) Single dose vs vaccine type, (D) two doses of homologous vaccine. </a:t>
            </a:r>
            <a:r>
              <a:rPr lang="en-GB" sz="2400" dirty="0">
                <a:latin typeface="Arial"/>
                <a:ea typeface="ヒラギノ角ゴ Pro W3"/>
                <a:cs typeface="Arial"/>
              </a:rPr>
              <a:t>Comparison of antibody titers based on number of doses received showed that when compared to a single dose regimen a double dose regimen confers significantly higher antibody titers. A three-dose (booster) regimen is not significantly different from a two-dose regimen (3A). There were no significant differences based on gender in comparison to dose regimen (3B). Regardless of the vaccine type, all single dose regimens elicited similar antibody levels (3C) though in a two-dose homologous regimen the viral vector vaccine Astra Zeneca/Covishield showed significantly higher titers when compared to the mRNA vaccine Pfizer (3D). This advantage was not apparent when AstraZeneca was compared to Sinovac.</a:t>
            </a:r>
            <a:endParaRPr lang="x-none" sz="2400" dirty="0">
              <a:latin typeface="Arial"/>
              <a:ea typeface="ヒラギノ角ゴ Pro W3"/>
              <a:cs typeface="Arial"/>
            </a:endParaRPr>
          </a:p>
        </p:txBody>
      </p:sp>
      <p:sp>
        <p:nvSpPr>
          <p:cNvPr id="4" name="TextBox 34">
            <a:extLst>
              <a:ext uri="{FF2B5EF4-FFF2-40B4-BE49-F238E27FC236}">
                <a16:creationId xmlns:a16="http://schemas.microsoft.com/office/drawing/2014/main" id="{4A1C20A9-EBCA-F30F-F2A2-33273B8C3B6D}"/>
              </a:ext>
            </a:extLst>
          </p:cNvPr>
          <p:cNvSpPr txBox="1">
            <a:spLocks noChangeArrowheads="1"/>
          </p:cNvSpPr>
          <p:nvPr/>
        </p:nvSpPr>
        <p:spPr bwMode="auto">
          <a:xfrm>
            <a:off x="443797" y="31373551"/>
            <a:ext cx="11235102"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a:solidFill>
                  <a:schemeClr val="bg1"/>
                </a:solidFill>
                <a:latin typeface="Arial"/>
                <a:cs typeface="Arial"/>
              </a:rPr>
              <a:t>Results</a:t>
            </a:r>
          </a:p>
        </p:txBody>
      </p:sp>
      <p:graphicFrame>
        <p:nvGraphicFramePr>
          <p:cNvPr id="11" name="Table 10">
            <a:extLst>
              <a:ext uri="{FF2B5EF4-FFF2-40B4-BE49-F238E27FC236}">
                <a16:creationId xmlns:a16="http://schemas.microsoft.com/office/drawing/2014/main" id="{FF846525-AE5A-328E-147D-E212AF030B5A}"/>
              </a:ext>
            </a:extLst>
          </p:cNvPr>
          <p:cNvGraphicFramePr>
            <a:graphicFrameLocks noGrp="1"/>
          </p:cNvGraphicFramePr>
          <p:nvPr>
            <p:extLst>
              <p:ext uri="{D42A27DB-BD31-4B8C-83A1-F6EECF244321}">
                <p14:modId xmlns:p14="http://schemas.microsoft.com/office/powerpoint/2010/main" val="1781740253"/>
              </p:ext>
            </p:extLst>
          </p:nvPr>
        </p:nvGraphicFramePr>
        <p:xfrm>
          <a:off x="426715" y="32254945"/>
          <a:ext cx="11288852" cy="4365624"/>
        </p:xfrm>
        <a:graphic>
          <a:graphicData uri="http://schemas.openxmlformats.org/drawingml/2006/table">
            <a:tbl>
              <a:tblPr firstRow="1" bandRow="1">
                <a:tableStyleId>{5C22544A-7EE6-4342-B048-85BDC9FD1C3A}</a:tableStyleId>
              </a:tblPr>
              <a:tblGrid>
                <a:gridCol w="2550117">
                  <a:extLst>
                    <a:ext uri="{9D8B030D-6E8A-4147-A177-3AD203B41FA5}">
                      <a16:colId xmlns:a16="http://schemas.microsoft.com/office/drawing/2014/main" val="20000"/>
                    </a:ext>
                  </a:extLst>
                </a:gridCol>
                <a:gridCol w="2348535">
                  <a:extLst>
                    <a:ext uri="{9D8B030D-6E8A-4147-A177-3AD203B41FA5}">
                      <a16:colId xmlns:a16="http://schemas.microsoft.com/office/drawing/2014/main" val="20001"/>
                    </a:ext>
                  </a:extLst>
                </a:gridCol>
                <a:gridCol w="1966215">
                  <a:extLst>
                    <a:ext uri="{9D8B030D-6E8A-4147-A177-3AD203B41FA5}">
                      <a16:colId xmlns:a16="http://schemas.microsoft.com/office/drawing/2014/main" val="20002"/>
                    </a:ext>
                  </a:extLst>
                </a:gridCol>
                <a:gridCol w="2184248">
                  <a:extLst>
                    <a:ext uri="{9D8B030D-6E8A-4147-A177-3AD203B41FA5}">
                      <a16:colId xmlns:a16="http://schemas.microsoft.com/office/drawing/2014/main" val="20003"/>
                    </a:ext>
                  </a:extLst>
                </a:gridCol>
                <a:gridCol w="2239737">
                  <a:extLst>
                    <a:ext uri="{9D8B030D-6E8A-4147-A177-3AD203B41FA5}">
                      <a16:colId xmlns:a16="http://schemas.microsoft.com/office/drawing/2014/main" val="20004"/>
                    </a:ext>
                  </a:extLst>
                </a:gridCol>
              </a:tblGrid>
              <a:tr h="727604">
                <a:tc>
                  <a:txBody>
                    <a:bodyPr/>
                    <a:lstStyle/>
                    <a:p>
                      <a:r>
                        <a:rPr lang="en-US" sz="2100" b="1" kern="1200" dirty="0">
                          <a:solidFill>
                            <a:schemeClr val="tx1"/>
                          </a:solidFill>
                          <a:latin typeface="+mn-lt"/>
                          <a:ea typeface="+mn-ea"/>
                          <a:cs typeface="+mn-cs"/>
                        </a:rPr>
                        <a:t>Variable</a:t>
                      </a:r>
                    </a:p>
                  </a:txBody>
                  <a:tcPr marL="54063" marR="54063" marT="27031" marB="27031">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endParaRPr lang="en-US" sz="1100" dirty="0">
                        <a:latin typeface="+mn-lt"/>
                      </a:endParaRPr>
                    </a:p>
                  </a:txBody>
                  <a:tcPr marL="54063" marR="54063" marT="27031" marB="27031">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l"/>
                      <a:r>
                        <a:rPr lang="en-US" sz="2100" b="1" kern="1200">
                          <a:solidFill>
                            <a:schemeClr val="tx1"/>
                          </a:solidFill>
                          <a:latin typeface="+mn-lt"/>
                          <a:ea typeface="+mn-ea"/>
                          <a:cs typeface="+mn-cs"/>
                        </a:rPr>
                        <a:t>Number </a:t>
                      </a:r>
                    </a:p>
                  </a:txBody>
                  <a:tcPr marL="54063" marR="54063" marT="27031" marB="27031">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r>
                        <a:rPr lang="en-US" sz="2100">
                          <a:solidFill>
                            <a:schemeClr val="tx1"/>
                          </a:solidFill>
                          <a:latin typeface="+mn-lt"/>
                        </a:rPr>
                        <a:t>Vaccinated</a:t>
                      </a:r>
                    </a:p>
                  </a:txBody>
                  <a:tcPr marL="54063" marR="54063" marT="27031" marB="27031">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marL="0" algn="l" defTabSz="914400" rtl="0" eaLnBrk="1" latinLnBrk="0" hangingPunct="1"/>
                      <a:r>
                        <a:rPr lang="en-US" sz="2100" b="1" kern="1200">
                          <a:solidFill>
                            <a:schemeClr val="tx1"/>
                          </a:solidFill>
                          <a:latin typeface="+mn-lt"/>
                          <a:ea typeface="+mn-ea"/>
                          <a:cs typeface="+mn-cs"/>
                        </a:rPr>
                        <a:t>Unvaccinated</a:t>
                      </a:r>
                    </a:p>
                  </a:txBody>
                  <a:tcPr marL="54063" marR="54063" marT="27031" marB="27031">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extLst>
                  <a:ext uri="{0D108BD9-81ED-4DB2-BD59-A6C34878D82A}">
                    <a16:rowId xmlns:a16="http://schemas.microsoft.com/office/drawing/2014/main" val="10000"/>
                  </a:ext>
                </a:extLst>
              </a:tr>
              <a:tr h="363802">
                <a:tc rowSpan="4">
                  <a:txBody>
                    <a:bodyPr/>
                    <a:lstStyle/>
                    <a:p>
                      <a:pPr algn="l" fontAlgn="t"/>
                      <a:r>
                        <a:rPr lang="en-US" sz="2100" b="1" i="0" u="none" strike="noStrike">
                          <a:solidFill>
                            <a:srgbClr val="000000"/>
                          </a:solidFill>
                          <a:effectLst/>
                          <a:latin typeface="+mn-lt"/>
                        </a:rPr>
                        <a:t>Age</a:t>
                      </a:r>
                    </a:p>
                  </a:txBody>
                  <a:tcPr marL="5632" marR="5632" marT="56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2100" b="0" i="0" u="none" strike="noStrike" dirty="0">
                          <a:solidFill>
                            <a:srgbClr val="000000"/>
                          </a:solidFill>
                          <a:effectLst/>
                          <a:latin typeface="+mn-lt"/>
                        </a:rPr>
                        <a:t>18-20</a:t>
                      </a:r>
                    </a:p>
                  </a:txBody>
                  <a:tcPr marL="5632" marR="5632" marT="5632" marB="0" anchor="b">
                    <a:lnT w="12700" cap="flat" cmpd="sng" algn="ctr">
                      <a:solidFill>
                        <a:schemeClr val="tx1"/>
                      </a:solidFill>
                      <a:prstDash val="solid"/>
                      <a:round/>
                      <a:headEnd type="none" w="med" len="med"/>
                      <a:tailEnd type="none" w="med" len="med"/>
                    </a:lnT>
                    <a:noFill/>
                  </a:tcPr>
                </a:tc>
                <a:tc>
                  <a:txBody>
                    <a:bodyPr/>
                    <a:lstStyle/>
                    <a:p>
                      <a:pPr algn="l" fontAlgn="b"/>
                      <a:r>
                        <a:rPr lang="en-US" sz="2100" b="0" i="0" u="none" strike="noStrike" dirty="0">
                          <a:solidFill>
                            <a:srgbClr val="000000"/>
                          </a:solidFill>
                          <a:effectLst/>
                          <a:latin typeface="+mn-lt"/>
                        </a:rPr>
                        <a:t>65</a:t>
                      </a:r>
                    </a:p>
                  </a:txBody>
                  <a:tcPr marL="5632" marR="5632" marT="5632" marB="0" anchor="b">
                    <a:lnT w="12700" cap="flat" cmpd="sng" algn="ctr">
                      <a:solidFill>
                        <a:schemeClr val="tx1"/>
                      </a:solidFill>
                      <a:prstDash val="solid"/>
                      <a:round/>
                      <a:headEnd type="none" w="med" len="med"/>
                      <a:tailEnd type="none" w="med" len="med"/>
                    </a:lnT>
                    <a:noFill/>
                  </a:tcPr>
                </a:tc>
                <a:tc>
                  <a:txBody>
                    <a:bodyPr/>
                    <a:lstStyle/>
                    <a:p>
                      <a:pPr algn="l" fontAlgn="b"/>
                      <a:r>
                        <a:rPr lang="en-US" sz="2100" b="0" i="0" u="none" strike="noStrike">
                          <a:solidFill>
                            <a:srgbClr val="000000"/>
                          </a:solidFill>
                          <a:effectLst/>
                          <a:latin typeface="+mn-lt"/>
                        </a:rPr>
                        <a:t>56</a:t>
                      </a:r>
                    </a:p>
                  </a:txBody>
                  <a:tcPr marL="5632" marR="5632" marT="5632" marB="0" anchor="b">
                    <a:lnT w="12700" cap="flat" cmpd="sng" algn="ctr">
                      <a:solidFill>
                        <a:schemeClr val="tx1"/>
                      </a:solidFill>
                      <a:prstDash val="solid"/>
                      <a:round/>
                      <a:headEnd type="none" w="med" len="med"/>
                      <a:tailEnd type="none" w="med" len="med"/>
                    </a:lnT>
                    <a:noFill/>
                  </a:tcPr>
                </a:tc>
                <a:tc>
                  <a:txBody>
                    <a:bodyPr/>
                    <a:lstStyle/>
                    <a:p>
                      <a:pPr algn="l" fontAlgn="b"/>
                      <a:r>
                        <a:rPr lang="en-US" sz="2100" b="0" i="0" u="none" strike="noStrike">
                          <a:solidFill>
                            <a:srgbClr val="000000"/>
                          </a:solidFill>
                          <a:effectLst/>
                          <a:latin typeface="+mn-lt"/>
                        </a:rPr>
                        <a:t>9</a:t>
                      </a:r>
                    </a:p>
                  </a:txBody>
                  <a:tcPr marL="5632" marR="5632" marT="5632"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363802">
                <a:tc vMerge="1">
                  <a:txBody>
                    <a:bodyPr/>
                    <a:lstStyle/>
                    <a:p>
                      <a:pPr algn="l" fontAlgn="t"/>
                      <a:endParaRPr lang="en-US" sz="3600" b="0" i="0" u="none" strike="noStrike">
                        <a:solidFill>
                          <a:srgbClr val="000000"/>
                        </a:solidFill>
                        <a:effectLst/>
                        <a:latin typeface="+mj-lt"/>
                      </a:endParaRPr>
                    </a:p>
                  </a:txBody>
                  <a:tcPr marL="9525" marR="9525" marT="9525" marB="0">
                    <a:noFill/>
                  </a:tcPr>
                </a:tc>
                <a:tc>
                  <a:txBody>
                    <a:bodyPr/>
                    <a:lstStyle/>
                    <a:p>
                      <a:pPr algn="l" fontAlgn="b"/>
                      <a:r>
                        <a:rPr lang="en-US" sz="2100" b="0" i="0" u="none" strike="noStrike">
                          <a:solidFill>
                            <a:srgbClr val="000000"/>
                          </a:solidFill>
                          <a:effectLst/>
                          <a:latin typeface="+mn-lt"/>
                        </a:rPr>
                        <a:t>21-40</a:t>
                      </a:r>
                    </a:p>
                  </a:txBody>
                  <a:tcPr marL="5632" marR="5632" marT="5632" marB="0" anchor="b">
                    <a:noFill/>
                  </a:tcPr>
                </a:tc>
                <a:tc>
                  <a:txBody>
                    <a:bodyPr/>
                    <a:lstStyle/>
                    <a:p>
                      <a:pPr algn="l" fontAlgn="b"/>
                      <a:r>
                        <a:rPr lang="en-US" sz="2100" b="0" i="0" u="none" strike="noStrike" dirty="0">
                          <a:solidFill>
                            <a:srgbClr val="000000"/>
                          </a:solidFill>
                          <a:effectLst/>
                          <a:latin typeface="+mn-lt"/>
                        </a:rPr>
                        <a:t>89</a:t>
                      </a:r>
                    </a:p>
                  </a:txBody>
                  <a:tcPr marL="5632" marR="5632" marT="5632" marB="0" anchor="b">
                    <a:noFill/>
                  </a:tcPr>
                </a:tc>
                <a:tc>
                  <a:txBody>
                    <a:bodyPr/>
                    <a:lstStyle/>
                    <a:p>
                      <a:pPr algn="l" fontAlgn="b"/>
                      <a:r>
                        <a:rPr lang="en-US" sz="2100" b="0" i="0" u="none" strike="noStrike">
                          <a:solidFill>
                            <a:srgbClr val="000000"/>
                          </a:solidFill>
                          <a:effectLst/>
                          <a:latin typeface="+mn-lt"/>
                        </a:rPr>
                        <a:t>65</a:t>
                      </a:r>
                    </a:p>
                  </a:txBody>
                  <a:tcPr marL="5632" marR="5632" marT="5632" marB="0" anchor="b">
                    <a:noFill/>
                  </a:tcPr>
                </a:tc>
                <a:tc>
                  <a:txBody>
                    <a:bodyPr/>
                    <a:lstStyle/>
                    <a:p>
                      <a:pPr algn="l" fontAlgn="b"/>
                      <a:r>
                        <a:rPr lang="en-US" sz="2100" b="0" i="0" u="none" strike="noStrike">
                          <a:solidFill>
                            <a:srgbClr val="000000"/>
                          </a:solidFill>
                          <a:effectLst/>
                          <a:latin typeface="+mn-lt"/>
                        </a:rPr>
                        <a:t>24</a:t>
                      </a:r>
                    </a:p>
                  </a:txBody>
                  <a:tcPr marL="5632" marR="5632" marT="5632" marB="0" anchor="b">
                    <a:noFill/>
                  </a:tcPr>
                </a:tc>
                <a:extLst>
                  <a:ext uri="{0D108BD9-81ED-4DB2-BD59-A6C34878D82A}">
                    <a16:rowId xmlns:a16="http://schemas.microsoft.com/office/drawing/2014/main" val="10002"/>
                  </a:ext>
                </a:extLst>
              </a:tr>
              <a:tr h="363802">
                <a:tc vMerge="1">
                  <a:txBody>
                    <a:bodyPr/>
                    <a:lstStyle/>
                    <a:p>
                      <a:pPr algn="l" fontAlgn="t"/>
                      <a:endParaRPr lang="en-US" sz="3600" b="0" i="0" u="none" strike="noStrike">
                        <a:solidFill>
                          <a:srgbClr val="000000"/>
                        </a:solidFill>
                        <a:effectLst/>
                        <a:latin typeface="+mj-lt"/>
                      </a:endParaRPr>
                    </a:p>
                  </a:txBody>
                  <a:tcPr marL="9525" marR="9525" marT="9525" marB="0">
                    <a:lnB w="12700" cap="flat" cmpd="sng" algn="ctr">
                      <a:noFill/>
                      <a:prstDash val="solid"/>
                      <a:round/>
                      <a:headEnd type="none" w="med" len="med"/>
                      <a:tailEnd type="none" w="med" len="med"/>
                    </a:lnB>
                    <a:noFill/>
                  </a:tcPr>
                </a:tc>
                <a:tc>
                  <a:txBody>
                    <a:bodyPr/>
                    <a:lstStyle/>
                    <a:p>
                      <a:pPr algn="l" fontAlgn="b"/>
                      <a:r>
                        <a:rPr lang="en-US" sz="2100" b="0" i="0" u="none" strike="noStrike">
                          <a:solidFill>
                            <a:srgbClr val="000000"/>
                          </a:solidFill>
                          <a:effectLst/>
                          <a:latin typeface="+mn-lt"/>
                        </a:rPr>
                        <a:t>41-60</a:t>
                      </a:r>
                    </a:p>
                  </a:txBody>
                  <a:tcPr marL="5632" marR="5632" marT="5632" marB="0" anchor="b">
                    <a:lnB w="12700" cap="flat" cmpd="sng" algn="ctr">
                      <a:noFill/>
                      <a:prstDash val="solid"/>
                      <a:round/>
                      <a:headEnd type="none" w="med" len="med"/>
                      <a:tailEnd type="none" w="med" len="med"/>
                    </a:lnB>
                    <a:noFill/>
                  </a:tcPr>
                </a:tc>
                <a:tc>
                  <a:txBody>
                    <a:bodyPr/>
                    <a:lstStyle/>
                    <a:p>
                      <a:pPr algn="l" fontAlgn="b"/>
                      <a:r>
                        <a:rPr lang="en-US" sz="2100" b="0" i="0" u="none" strike="noStrike">
                          <a:solidFill>
                            <a:srgbClr val="000000"/>
                          </a:solidFill>
                          <a:effectLst/>
                          <a:latin typeface="+mn-lt"/>
                        </a:rPr>
                        <a:t>1</a:t>
                      </a:r>
                    </a:p>
                  </a:txBody>
                  <a:tcPr marL="5632" marR="5632" marT="5632" marB="0" anchor="b">
                    <a:lnB w="12700" cap="flat" cmpd="sng" algn="ctr">
                      <a:noFill/>
                      <a:prstDash val="solid"/>
                      <a:round/>
                      <a:headEnd type="none" w="med" len="med"/>
                      <a:tailEnd type="none" w="med" len="med"/>
                    </a:lnB>
                    <a:noFill/>
                  </a:tcPr>
                </a:tc>
                <a:tc>
                  <a:txBody>
                    <a:bodyPr/>
                    <a:lstStyle/>
                    <a:p>
                      <a:pPr algn="l" fontAlgn="b"/>
                      <a:r>
                        <a:rPr lang="en-US" sz="2100" b="0" i="0" u="none" strike="noStrike" dirty="0">
                          <a:solidFill>
                            <a:srgbClr val="000000"/>
                          </a:solidFill>
                          <a:effectLst/>
                          <a:latin typeface="+mn-lt"/>
                        </a:rPr>
                        <a:t>1</a:t>
                      </a:r>
                    </a:p>
                  </a:txBody>
                  <a:tcPr marL="5632" marR="5632" marT="5632" marB="0" anchor="b">
                    <a:lnB w="12700" cap="flat" cmpd="sng" algn="ctr">
                      <a:noFill/>
                      <a:prstDash val="solid"/>
                      <a:round/>
                      <a:headEnd type="none" w="med" len="med"/>
                      <a:tailEnd type="none" w="med" len="med"/>
                    </a:lnB>
                    <a:noFill/>
                  </a:tcPr>
                </a:tc>
                <a:tc>
                  <a:txBody>
                    <a:bodyPr/>
                    <a:lstStyle/>
                    <a:p>
                      <a:pPr algn="l" fontAlgn="b"/>
                      <a:r>
                        <a:rPr lang="en-US" sz="2100" b="0" i="0" u="none" strike="noStrike">
                          <a:solidFill>
                            <a:srgbClr val="000000"/>
                          </a:solidFill>
                          <a:effectLst/>
                          <a:latin typeface="+mn-lt"/>
                        </a:rPr>
                        <a:t>0</a:t>
                      </a:r>
                    </a:p>
                  </a:txBody>
                  <a:tcPr marL="5632" marR="5632" marT="5632" marB="0" anchor="b">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r h="363802">
                <a:tc vMerge="1">
                  <a:txBody>
                    <a:bodyPr/>
                    <a:lstStyle/>
                    <a:p>
                      <a:pPr algn="l" fontAlgn="t"/>
                      <a:endParaRPr lang="en-US" sz="3600" b="0" i="0" u="none" strike="noStrike">
                        <a:solidFill>
                          <a:srgbClr val="000000"/>
                        </a:solidFill>
                        <a:effectLst/>
                        <a:latin typeface="+mj-lt"/>
                      </a:endParaRP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1" i="0" u="none" strike="noStrike">
                          <a:solidFill>
                            <a:srgbClr val="000000"/>
                          </a:solidFill>
                          <a:effectLst/>
                          <a:latin typeface="+mn-lt"/>
                        </a:rPr>
                        <a:t>Total</a:t>
                      </a:r>
                    </a:p>
                  </a:txBody>
                  <a:tcPr marL="5632" marR="5632" marT="5632"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1" i="0" u="none" strike="noStrike">
                          <a:solidFill>
                            <a:srgbClr val="000000"/>
                          </a:solidFill>
                          <a:effectLst/>
                          <a:latin typeface="+mn-lt"/>
                        </a:rPr>
                        <a:t>155</a:t>
                      </a:r>
                    </a:p>
                  </a:txBody>
                  <a:tcPr marL="5632" marR="5632" marT="5632"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1" i="0" u="none" strike="noStrike" dirty="0">
                          <a:solidFill>
                            <a:srgbClr val="000000"/>
                          </a:solidFill>
                          <a:effectLst/>
                          <a:latin typeface="+mn-lt"/>
                        </a:rPr>
                        <a:t>122</a:t>
                      </a:r>
                    </a:p>
                  </a:txBody>
                  <a:tcPr marL="5632" marR="5632" marT="5632"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1" i="0" u="none" strike="noStrike">
                          <a:solidFill>
                            <a:srgbClr val="000000"/>
                          </a:solidFill>
                          <a:effectLst/>
                          <a:latin typeface="+mn-lt"/>
                        </a:rPr>
                        <a:t>33</a:t>
                      </a:r>
                    </a:p>
                  </a:txBody>
                  <a:tcPr marL="5632" marR="5632" marT="5632"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3802">
                <a:tc rowSpan="2">
                  <a:txBody>
                    <a:bodyPr/>
                    <a:lstStyle/>
                    <a:p>
                      <a:pPr algn="l" fontAlgn="b"/>
                      <a:r>
                        <a:rPr lang="en-US" sz="2100" b="1" i="0" u="none" strike="noStrike">
                          <a:solidFill>
                            <a:srgbClr val="000000"/>
                          </a:solidFill>
                          <a:effectLst/>
                          <a:latin typeface="+mn-lt"/>
                        </a:rPr>
                        <a:t>Gender</a:t>
                      </a:r>
                    </a:p>
                  </a:txBody>
                  <a:tcPr marL="5632" marR="5632" marT="5632"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Male </a:t>
                      </a:r>
                    </a:p>
                  </a:txBody>
                  <a:tcPr marL="5632" marR="5632" marT="5632"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78</a:t>
                      </a:r>
                    </a:p>
                  </a:txBody>
                  <a:tcPr marL="5632" marR="5632" marT="5632"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60</a:t>
                      </a:r>
                    </a:p>
                  </a:txBody>
                  <a:tcPr marL="5632" marR="5632" marT="5632"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18</a:t>
                      </a:r>
                    </a:p>
                  </a:txBody>
                  <a:tcPr marL="5632" marR="5632" marT="5632"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3802">
                <a:tc vMerge="1">
                  <a:txBody>
                    <a:bodyPr/>
                    <a:lstStyle/>
                    <a:p>
                      <a:pPr algn="l" fontAlgn="b"/>
                      <a:endParaRPr lang="en-US" sz="3600" b="0" i="0" u="none" strike="noStrike">
                        <a:solidFill>
                          <a:srgbClr val="000000"/>
                        </a:solidFill>
                        <a:effectLst/>
                        <a:latin typeface="+mj-lt"/>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Female</a:t>
                      </a:r>
                    </a:p>
                  </a:txBody>
                  <a:tcPr marL="5632" marR="5632" marT="5632"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77</a:t>
                      </a:r>
                    </a:p>
                  </a:txBody>
                  <a:tcPr marL="5632" marR="5632" marT="5632"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62</a:t>
                      </a:r>
                    </a:p>
                  </a:txBody>
                  <a:tcPr marL="5632" marR="5632" marT="5632"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15</a:t>
                      </a:r>
                    </a:p>
                  </a:txBody>
                  <a:tcPr marL="5632" marR="5632" marT="5632"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63802">
                <a:tc rowSpan="2">
                  <a:txBody>
                    <a:bodyPr/>
                    <a:lstStyle/>
                    <a:p>
                      <a:pPr algn="l" fontAlgn="t"/>
                      <a:r>
                        <a:rPr lang="en-US" sz="2100" b="1" i="0" u="none" strike="noStrike">
                          <a:solidFill>
                            <a:srgbClr val="000000"/>
                          </a:solidFill>
                          <a:effectLst/>
                          <a:latin typeface="+mn-lt"/>
                        </a:rPr>
                        <a:t>Covid-19 Rapid test</a:t>
                      </a:r>
                    </a:p>
                  </a:txBody>
                  <a:tcPr marL="5632" marR="5632" marT="563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POS</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29</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27</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2</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63802">
                <a:tc vMerge="1">
                  <a:txBody>
                    <a:bodyPr/>
                    <a:lstStyle/>
                    <a:p>
                      <a:pPr algn="l" fontAlgn="t"/>
                      <a:endParaRPr lang="en-US" sz="3600" b="1" i="0" u="none" strike="noStrike">
                        <a:solidFill>
                          <a:srgbClr val="000000"/>
                        </a:solidFill>
                        <a:effectLst/>
                        <a:latin typeface="+mj-lt"/>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2100" b="0" i="0" u="none" strike="noStrike">
                          <a:solidFill>
                            <a:srgbClr val="000000"/>
                          </a:solidFill>
                          <a:effectLst/>
                          <a:latin typeface="+mn-lt"/>
                        </a:rPr>
                        <a:t>NEG</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126</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chemeClr val="tx1"/>
                          </a:solidFill>
                          <a:effectLst/>
                          <a:latin typeface="+mn-lt"/>
                        </a:rPr>
                        <a:t>95</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31</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63802">
                <a:tc rowSpan="2">
                  <a:txBody>
                    <a:bodyPr/>
                    <a:lstStyle/>
                    <a:p>
                      <a:pPr algn="l" fontAlgn="t"/>
                      <a:r>
                        <a:rPr lang="en-US" sz="2100" b="1" i="0" u="none" strike="noStrike">
                          <a:solidFill>
                            <a:srgbClr val="000000"/>
                          </a:solidFill>
                          <a:effectLst/>
                          <a:latin typeface="+mn-lt"/>
                        </a:rPr>
                        <a:t>Covid-19 before vaccination</a:t>
                      </a:r>
                    </a:p>
                  </a:txBody>
                  <a:tcPr marL="5632" marR="5632" marT="563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No</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chemeClr val="tx1"/>
                          </a:solidFill>
                          <a:effectLst/>
                          <a:latin typeface="+mn-lt"/>
                        </a:rPr>
                        <a:t>104</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rgbClr val="000000"/>
                          </a:solidFill>
                          <a:effectLst/>
                          <a:latin typeface="+mn-lt"/>
                        </a:rPr>
                        <a:t>79</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25</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363802">
                <a:tc vMerge="1">
                  <a:txBody>
                    <a:bodyPr/>
                    <a:lstStyle/>
                    <a:p>
                      <a:pPr algn="l" fontAlgn="t"/>
                      <a:endParaRPr lang="en-US" sz="3600" b="1" i="0" u="none" strike="noStrike">
                        <a:solidFill>
                          <a:srgbClr val="000000"/>
                        </a:solidFill>
                        <a:effectLst/>
                        <a:latin typeface="+mj-lt"/>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2100" b="0" i="0" u="none" strike="noStrike">
                          <a:solidFill>
                            <a:srgbClr val="000000"/>
                          </a:solidFill>
                          <a:effectLst/>
                          <a:latin typeface="+mn-lt"/>
                        </a:rPr>
                        <a:t>Yes</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a:solidFill>
                            <a:schemeClr val="tx1"/>
                          </a:solidFill>
                          <a:effectLst/>
                          <a:latin typeface="+mn-lt"/>
                        </a:rPr>
                        <a:t>51</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51</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100" b="0" i="0" u="none" strike="noStrike" dirty="0">
                          <a:solidFill>
                            <a:srgbClr val="000000"/>
                          </a:solidFill>
                          <a:effectLst/>
                          <a:latin typeface="+mn-lt"/>
                        </a:rPr>
                        <a:t>8</a:t>
                      </a:r>
                    </a:p>
                  </a:txBody>
                  <a:tcPr marL="5632" marR="5632" marT="5632"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sp>
        <p:nvSpPr>
          <p:cNvPr id="15" name="Rectangle 14">
            <a:extLst>
              <a:ext uri="{FF2B5EF4-FFF2-40B4-BE49-F238E27FC236}">
                <a16:creationId xmlns:a16="http://schemas.microsoft.com/office/drawing/2014/main" id="{B0FD85CC-EA4D-2F9C-C787-8EA73717BFC0}"/>
              </a:ext>
            </a:extLst>
          </p:cNvPr>
          <p:cNvSpPr/>
          <p:nvPr/>
        </p:nvSpPr>
        <p:spPr>
          <a:xfrm>
            <a:off x="315772" y="37135976"/>
            <a:ext cx="11245609" cy="830997"/>
          </a:xfrm>
          <a:prstGeom prst="rect">
            <a:avLst/>
          </a:prstGeom>
        </p:spPr>
        <p:txBody>
          <a:bodyPr wrap="square" lIns="91440" tIns="45720" rIns="91440" bIns="45720" anchor="t">
            <a:spAutoFit/>
          </a:bodyPr>
          <a:lstStyle/>
          <a:p>
            <a:pPr algn="just"/>
            <a:r>
              <a:rPr lang="en-US" sz="2400" b="1" dirty="0">
                <a:latin typeface="Arial"/>
                <a:ea typeface="ヒラギノ角ゴ Pro W3"/>
                <a:cs typeface="Arial"/>
              </a:rPr>
              <a:t>Table 1.</a:t>
            </a:r>
            <a:r>
              <a:rPr lang="en-US" sz="2400" b="1" dirty="0">
                <a:solidFill>
                  <a:srgbClr val="0000CC"/>
                </a:solidFill>
                <a:latin typeface="Arial"/>
                <a:ea typeface="ヒラギノ角ゴ Pro W3"/>
                <a:cs typeface="Arial"/>
              </a:rPr>
              <a:t> </a:t>
            </a:r>
            <a:r>
              <a:rPr lang="en-US" sz="2400" b="1" dirty="0">
                <a:latin typeface="Arial"/>
                <a:ea typeface="ヒラギノ角ゴ Pro W3"/>
                <a:cs typeface="Arial"/>
              </a:rPr>
              <a:t>Summary of demographic data and COVID-19 vaccination status of enrolled participants (n=155).</a:t>
            </a:r>
          </a:p>
        </p:txBody>
      </p:sp>
      <p:sp>
        <p:nvSpPr>
          <p:cNvPr id="16" name="TextBox 15">
            <a:extLst>
              <a:ext uri="{FF2B5EF4-FFF2-40B4-BE49-F238E27FC236}">
                <a16:creationId xmlns:a16="http://schemas.microsoft.com/office/drawing/2014/main" id="{F914E4F6-6D77-F1E7-97A7-07A8DD20853A}"/>
              </a:ext>
            </a:extLst>
          </p:cNvPr>
          <p:cNvSpPr txBox="1"/>
          <p:nvPr/>
        </p:nvSpPr>
        <p:spPr>
          <a:xfrm>
            <a:off x="373633" y="25963016"/>
            <a:ext cx="1124486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latin typeface="Arial"/>
                <a:ea typeface="ヒラギノ角ゴ Pro W3"/>
                <a:cs typeface="Arial"/>
              </a:rPr>
              <a:t>Figure 1. Study workflow of the cross sectional study done at the University of Botswana</a:t>
            </a:r>
            <a:endParaRPr lang="en-GB" b="1" dirty="0"/>
          </a:p>
        </p:txBody>
      </p:sp>
      <p:sp>
        <p:nvSpPr>
          <p:cNvPr id="18" name="TextBox 1">
            <a:extLst>
              <a:ext uri="{FF2B5EF4-FFF2-40B4-BE49-F238E27FC236}">
                <a16:creationId xmlns:a16="http://schemas.microsoft.com/office/drawing/2014/main" id="{6398088F-9D9F-3077-EF41-03D7FC52A888}"/>
              </a:ext>
            </a:extLst>
          </p:cNvPr>
          <p:cNvSpPr txBox="1"/>
          <p:nvPr/>
        </p:nvSpPr>
        <p:spPr>
          <a:xfrm>
            <a:off x="328548" y="38038496"/>
            <a:ext cx="11258471" cy="224676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fontAlgn="base">
              <a:spcBef>
                <a:spcPct val="0"/>
              </a:spcBef>
              <a:spcAft>
                <a:spcPct val="0"/>
              </a:spcAft>
              <a:defRPr sz="12700" kern="1200">
                <a:solidFill>
                  <a:schemeClr val="tx1"/>
                </a:solidFill>
                <a:latin typeface="Arial" charset="0"/>
                <a:ea typeface="ヒラギノ角ゴ Pro W3" charset="-128"/>
                <a:cs typeface="+mn-cs"/>
              </a:defRPr>
            </a:lvl1pPr>
            <a:lvl2pPr marL="457200" algn="l" rtl="0" fontAlgn="base">
              <a:spcBef>
                <a:spcPct val="0"/>
              </a:spcBef>
              <a:spcAft>
                <a:spcPct val="0"/>
              </a:spcAft>
              <a:defRPr sz="12700" kern="1200">
                <a:solidFill>
                  <a:schemeClr val="tx1"/>
                </a:solidFill>
                <a:latin typeface="Arial" charset="0"/>
                <a:ea typeface="ヒラギノ角ゴ Pro W3" charset="-128"/>
                <a:cs typeface="+mn-cs"/>
              </a:defRPr>
            </a:lvl2pPr>
            <a:lvl3pPr marL="914400" algn="l" rtl="0" fontAlgn="base">
              <a:spcBef>
                <a:spcPct val="0"/>
              </a:spcBef>
              <a:spcAft>
                <a:spcPct val="0"/>
              </a:spcAft>
              <a:defRPr sz="12700" kern="1200">
                <a:solidFill>
                  <a:schemeClr val="tx1"/>
                </a:solidFill>
                <a:latin typeface="Arial" charset="0"/>
                <a:ea typeface="ヒラギノ角ゴ Pro W3" charset="-128"/>
                <a:cs typeface="+mn-cs"/>
              </a:defRPr>
            </a:lvl3pPr>
            <a:lvl4pPr marL="1371600" algn="l" rtl="0" fontAlgn="base">
              <a:spcBef>
                <a:spcPct val="0"/>
              </a:spcBef>
              <a:spcAft>
                <a:spcPct val="0"/>
              </a:spcAft>
              <a:defRPr sz="12700" kern="1200">
                <a:solidFill>
                  <a:schemeClr val="tx1"/>
                </a:solidFill>
                <a:latin typeface="Arial" charset="0"/>
                <a:ea typeface="ヒラギノ角ゴ Pro W3" charset="-128"/>
                <a:cs typeface="+mn-cs"/>
              </a:defRPr>
            </a:lvl4pPr>
            <a:lvl5pPr marL="1828800" algn="l" rtl="0" fontAlgn="base">
              <a:spcBef>
                <a:spcPct val="0"/>
              </a:spcBef>
              <a:spcAft>
                <a:spcPct val="0"/>
              </a:spcAft>
              <a:defRPr sz="12700" kern="1200">
                <a:solidFill>
                  <a:schemeClr val="tx1"/>
                </a:solidFill>
                <a:latin typeface="Arial" charset="0"/>
                <a:ea typeface="ヒラギノ角ゴ Pro W3" charset="-128"/>
                <a:cs typeface="+mn-cs"/>
              </a:defRPr>
            </a:lvl5pPr>
            <a:lvl6pPr marL="2286000" algn="l" defTabSz="914400" rtl="0" eaLnBrk="1" latinLnBrk="0" hangingPunct="1">
              <a:defRPr sz="12700" kern="1200">
                <a:solidFill>
                  <a:schemeClr val="tx1"/>
                </a:solidFill>
                <a:latin typeface="Arial" charset="0"/>
                <a:ea typeface="ヒラギノ角ゴ Pro W3" charset="-128"/>
                <a:cs typeface="+mn-cs"/>
              </a:defRPr>
            </a:lvl6pPr>
            <a:lvl7pPr marL="2743200" algn="l" defTabSz="914400" rtl="0" eaLnBrk="1" latinLnBrk="0" hangingPunct="1">
              <a:defRPr sz="12700" kern="1200">
                <a:solidFill>
                  <a:schemeClr val="tx1"/>
                </a:solidFill>
                <a:latin typeface="Arial" charset="0"/>
                <a:ea typeface="ヒラギノ角ゴ Pro W3" charset="-128"/>
                <a:cs typeface="+mn-cs"/>
              </a:defRPr>
            </a:lvl7pPr>
            <a:lvl8pPr marL="3200400" algn="l" defTabSz="914400" rtl="0" eaLnBrk="1" latinLnBrk="0" hangingPunct="1">
              <a:defRPr sz="12700" kern="1200">
                <a:solidFill>
                  <a:schemeClr val="tx1"/>
                </a:solidFill>
                <a:latin typeface="Arial" charset="0"/>
                <a:ea typeface="ヒラギノ角ゴ Pro W3" charset="-128"/>
                <a:cs typeface="+mn-cs"/>
              </a:defRPr>
            </a:lvl8pPr>
            <a:lvl9pPr marL="3657600" algn="l" defTabSz="914400" rtl="0" eaLnBrk="1" latinLnBrk="0" hangingPunct="1">
              <a:defRPr sz="12700" kern="1200">
                <a:solidFill>
                  <a:schemeClr val="tx1"/>
                </a:solidFill>
                <a:latin typeface="Arial" charset="0"/>
                <a:ea typeface="ヒラギノ角ゴ Pro W3" charset="-128"/>
                <a:cs typeface="+mn-cs"/>
              </a:defRPr>
            </a:lvl9pPr>
          </a:lstStyle>
          <a:p>
            <a:pPr marL="457200" indent="-457200">
              <a:buFont typeface="Wingdings"/>
              <a:buChar char="q"/>
            </a:pPr>
            <a:r>
              <a:rPr lang="en-GB" sz="2800" dirty="0">
                <a:latin typeface="Arial"/>
                <a:ea typeface="ヒラギノ角ゴ Pro W3"/>
                <a:cs typeface="Arial"/>
              </a:rPr>
              <a:t>33% (51/155) of participants had a prior COVID-19 infection.</a:t>
            </a:r>
            <a:endParaRPr lang="en-US" dirty="0">
              <a:cs typeface="Arial" charset="0"/>
            </a:endParaRPr>
          </a:p>
          <a:p>
            <a:pPr marL="457200" indent="-457200">
              <a:buFont typeface="Wingdings"/>
              <a:buChar char="q"/>
            </a:pPr>
            <a:r>
              <a:rPr lang="en-GB" sz="2800" dirty="0">
                <a:latin typeface="Arial"/>
                <a:ea typeface="ヒラギノ角ゴ Pro W3"/>
                <a:cs typeface="Arial"/>
              </a:rPr>
              <a:t>22% (27/122) of vaccinated participants tested positive using rapid test, although had no presenting symptoms.</a:t>
            </a:r>
          </a:p>
          <a:p>
            <a:pPr marL="457200" indent="-457200">
              <a:buFont typeface="Wingdings"/>
              <a:buChar char="q"/>
            </a:pPr>
            <a:r>
              <a:rPr lang="en-GB" sz="2800" dirty="0">
                <a:latin typeface="Arial"/>
                <a:ea typeface="ヒラギノ角ゴ Pro W3"/>
                <a:cs typeface="Arial"/>
              </a:rPr>
              <a:t>Rapid test results: POS = 18.7%, NEG = 81.3%.</a:t>
            </a:r>
          </a:p>
          <a:p>
            <a:pPr marL="457200" indent="-457200">
              <a:buFont typeface="Wingdings"/>
              <a:buChar char="q"/>
            </a:pPr>
            <a:r>
              <a:rPr lang="en-GB" sz="2800" dirty="0">
                <a:latin typeface="Arial"/>
                <a:ea typeface="ヒラギノ角ゴ Pro W3"/>
                <a:cs typeface="Arial"/>
              </a:rPr>
              <a:t>Qualitative IgM test results: POS = 2.6%, NEG = 97.4%.</a:t>
            </a:r>
            <a:endParaRPr lang="en-GB" sz="2800" dirty="0">
              <a:cs typeface="Arial" charset="0"/>
            </a:endParaRPr>
          </a:p>
        </p:txBody>
      </p:sp>
      <p:sp>
        <p:nvSpPr>
          <p:cNvPr id="10" name="TextBox 9">
            <a:extLst>
              <a:ext uri="{FF2B5EF4-FFF2-40B4-BE49-F238E27FC236}">
                <a16:creationId xmlns:a16="http://schemas.microsoft.com/office/drawing/2014/main" id="{CD5F1938-E290-F40E-A69D-7F057ACEFA96}"/>
              </a:ext>
            </a:extLst>
          </p:cNvPr>
          <p:cNvSpPr txBox="1"/>
          <p:nvPr/>
        </p:nvSpPr>
        <p:spPr>
          <a:xfrm>
            <a:off x="12153752" y="30616393"/>
            <a:ext cx="17852664"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0" indent="-571500" algn="just">
              <a:buFont typeface="Wingdings"/>
              <a:buChar char="q"/>
            </a:pPr>
            <a:r>
              <a:rPr lang="en-GB" sz="2800" dirty="0">
                <a:latin typeface="Arial"/>
                <a:ea typeface="ヒラギノ角ゴ Pro W3"/>
                <a:cs typeface="Arial"/>
              </a:rPr>
              <a:t>IgG titers were significantly higher in vaccinated individuals compared to non-vaccinated individuals. In both these groups, asymptomatic and symptomatic disease did not show significant differences in titer levels.</a:t>
            </a:r>
          </a:p>
          <a:p>
            <a:pPr marL="571500" indent="-571500" algn="just">
              <a:buFont typeface="Wingdings"/>
              <a:buChar char="q"/>
            </a:pPr>
            <a:r>
              <a:rPr lang="en-GB" sz="2800" dirty="0">
                <a:latin typeface="Arial"/>
                <a:ea typeface="ヒラギノ角ゴ Pro W3"/>
                <a:cs typeface="Arial"/>
              </a:rPr>
              <a:t>There was no statistical differences in IgG titers between the sexes regardless of vaccination status.</a:t>
            </a:r>
          </a:p>
          <a:p>
            <a:pPr marL="571500" indent="-571500" algn="just">
              <a:buFont typeface="Wingdings"/>
              <a:buChar char="q"/>
            </a:pPr>
            <a:r>
              <a:rPr lang="en-GB" sz="2800" dirty="0">
                <a:latin typeface="Arial"/>
                <a:ea typeface="ヒラギノ角ゴ Pro W3"/>
                <a:cs typeface="Arial"/>
              </a:rPr>
              <a:t>IgG titers were significantly higher in vaccinated individuals compared to non-vaccinated regardless of numbers of doses received and individuals who received two doses had significantly increased titers compared to single dose recipients. Booster doses did not confer any significant increase in titers. </a:t>
            </a:r>
          </a:p>
          <a:p>
            <a:pPr marL="571500" indent="-571500" algn="just">
              <a:buFont typeface="Wingdings"/>
              <a:buChar char="q"/>
            </a:pPr>
            <a:r>
              <a:rPr lang="en-GB" sz="2800" dirty="0">
                <a:latin typeface="Arial"/>
                <a:ea typeface="ヒラギノ角ゴ Pro W3"/>
                <a:cs typeface="Arial"/>
              </a:rPr>
              <a:t>Single doses of the vaccines analysed did not elicit any significantly different IgG titers from each other but after 2 doses, AstraZeneca induced significantly higher IgG titers than Pfizer. Double doses of both AstraZeneca and Sinovac elicited similar titers. </a:t>
            </a:r>
          </a:p>
          <a:p>
            <a:pPr marL="571500" indent="-571500" algn="just">
              <a:buFont typeface="Wingdings"/>
              <a:buChar char="q"/>
            </a:pPr>
            <a:r>
              <a:rPr lang="en-GB" sz="2800" dirty="0">
                <a:latin typeface="Arial"/>
                <a:ea typeface="ヒラギノ角ゴ Pro W3"/>
                <a:cs typeface="Arial"/>
              </a:rPr>
              <a:t>Longitudinal sampling shows that IgG titers decreased with time after vaccination irrespective of the vaccine used or dose regimen used.</a:t>
            </a:r>
          </a:p>
        </p:txBody>
      </p:sp>
      <p:sp>
        <p:nvSpPr>
          <p:cNvPr id="9" name="TextBox 73">
            <a:extLst>
              <a:ext uri="{FF2B5EF4-FFF2-40B4-BE49-F238E27FC236}">
                <a16:creationId xmlns:a16="http://schemas.microsoft.com/office/drawing/2014/main" id="{8DBE5DB8-447D-BCFC-B1B0-AED2DB2583C5}"/>
              </a:ext>
            </a:extLst>
          </p:cNvPr>
          <p:cNvSpPr txBox="1">
            <a:spLocks noChangeArrowheads="1"/>
          </p:cNvSpPr>
          <p:nvPr/>
        </p:nvSpPr>
        <p:spPr bwMode="auto">
          <a:xfrm>
            <a:off x="349138" y="26997996"/>
            <a:ext cx="11244862" cy="3539430"/>
          </a:xfrm>
          <a:prstGeom prst="rect">
            <a:avLst/>
          </a:prstGeom>
          <a:noFill/>
          <a:ln w="38100">
            <a:noFill/>
            <a:miter lim="800000"/>
            <a:headEnd/>
            <a:tailEnd/>
          </a:ln>
        </p:spPr>
        <p:txBody>
          <a:bodyPr wrap="square" lIns="91440" tIns="45720" rIns="91440" bIns="45720" anchor="t">
            <a:spAutoFit/>
          </a:bodyPr>
          <a:lstStyle/>
          <a:p>
            <a:pPr algn="just" fontAlgn="auto">
              <a:spcBef>
                <a:spcPts val="0"/>
              </a:spcBef>
              <a:spcAft>
                <a:spcPts val="0"/>
              </a:spcAft>
              <a:defRPr/>
            </a:pPr>
            <a:r>
              <a:rPr lang="en-GB" sz="2800" dirty="0">
                <a:latin typeface="Arial"/>
                <a:ea typeface="ヒラギノ角ゴ Pro W3"/>
                <a:cs typeface="Arial"/>
              </a:rPr>
              <a:t>A 10 ml venous blood was drawn at enrolment.  10 µ</a:t>
            </a:r>
            <a:r>
              <a:rPr lang="en-US" sz="2800" dirty="0">
                <a:latin typeface="Arial"/>
                <a:ea typeface="ヒラギノ角ゴ Pro W3"/>
                <a:cs typeface="Arial"/>
              </a:rPr>
              <a:t>L</a:t>
            </a:r>
            <a:r>
              <a:rPr lang="en-GB" sz="2800" dirty="0">
                <a:latin typeface="Arial"/>
                <a:ea typeface="ヒラギノ角ゴ Pro W3"/>
                <a:cs typeface="Arial"/>
              </a:rPr>
              <a:t>  was then used </a:t>
            </a:r>
            <a:r>
              <a:rPr lang="en-US" sz="2800" dirty="0">
                <a:latin typeface="Arial"/>
                <a:ea typeface="ヒラギノ角ゴ Pro W3"/>
                <a:cs typeface="Arial"/>
              </a:rPr>
              <a:t>in the rapid </a:t>
            </a:r>
            <a:r>
              <a:rPr lang="en-GB" sz="2800" dirty="0">
                <a:latin typeface="Arial"/>
                <a:ea typeface="ヒラギノ角ゴ Pro W3"/>
                <a:cs typeface="Arial"/>
              </a:rPr>
              <a:t>WANTAI SARS-Cov-2 A</a:t>
            </a:r>
            <a:r>
              <a:rPr lang="en-US" sz="2800" dirty="0">
                <a:latin typeface="Arial"/>
                <a:ea typeface="ヒラギノ角ゴ Pro W3"/>
                <a:cs typeface="Arial"/>
              </a:rPr>
              <a:t>b, an </a:t>
            </a:r>
            <a:r>
              <a:rPr lang="en-GB" sz="2800" dirty="0">
                <a:latin typeface="Arial"/>
                <a:ea typeface="ヒラギノ角ゴ Pro W3"/>
                <a:cs typeface="Arial"/>
              </a:rPr>
              <a:t>immunochromatographic test for qualitative analysis of total antibodies for </a:t>
            </a:r>
            <a:r>
              <a:rPr lang="en-US" sz="2800" dirty="0">
                <a:latin typeface="Arial"/>
                <a:ea typeface="ヒラギノ角ゴ Pro W3"/>
                <a:cs typeface="Arial"/>
              </a:rPr>
              <a:t>SARS-Cov-2 Ab. The test result was read after </a:t>
            </a:r>
            <a:r>
              <a:rPr lang="en-GB" sz="2800" dirty="0">
                <a:latin typeface="Arial"/>
                <a:ea typeface="ヒラギノ角ゴ Pro W3"/>
                <a:cs typeface="Arial"/>
              </a:rPr>
              <a:t>15 minutes incubation</a:t>
            </a:r>
            <a:r>
              <a:rPr lang="en-US" sz="2800" dirty="0">
                <a:latin typeface="Arial"/>
                <a:ea typeface="ヒラギノ角ゴ Pro W3"/>
                <a:cs typeface="Arial"/>
              </a:rPr>
              <a:t> at room T°C</a:t>
            </a:r>
            <a:r>
              <a:rPr lang="en-GB" sz="2800" dirty="0">
                <a:latin typeface="Arial"/>
                <a:ea typeface="ヒラギノ角ゴ Pro W3"/>
                <a:cs typeface="Arial"/>
              </a:rPr>
              <a:t>. The remaining blood was centrifuged and stored as serum(4ml) and plasma(4ml) at -80°C and later tested for </a:t>
            </a:r>
            <a:r>
              <a:rPr lang="en-US" sz="2800" dirty="0">
                <a:latin typeface="Arial"/>
                <a:ea typeface="ヒラギノ角ゴ Pro W3"/>
                <a:cs typeface="Arial"/>
              </a:rPr>
              <a:t>total IgG </a:t>
            </a:r>
            <a:r>
              <a:rPr lang="en-GB" sz="2800" dirty="0">
                <a:latin typeface="Arial"/>
                <a:ea typeface="ヒラギノ角ゴ Pro W3"/>
                <a:cs typeface="Arial"/>
              </a:rPr>
              <a:t>antibodies using WANTAI SARS-CoV-2 IgG ELISA(Quantitative) and WANTAI SARS-CoV-2 IgM (Qualitative) ELISA according to manufacturer instructions.</a:t>
            </a:r>
            <a:endParaRPr lang="en-US" sz="2800" dirty="0">
              <a:cs typeface="Arial"/>
            </a:endParaRPr>
          </a:p>
        </p:txBody>
      </p:sp>
      <p:pic>
        <p:nvPicPr>
          <p:cNvPr id="19" name="Picture 18">
            <a:extLst>
              <a:ext uri="{FF2B5EF4-FFF2-40B4-BE49-F238E27FC236}">
                <a16:creationId xmlns:a16="http://schemas.microsoft.com/office/drawing/2014/main" id="{75BDA82E-D74D-41E9-9407-8BE12B7E6343}"/>
              </a:ext>
            </a:extLst>
          </p:cNvPr>
          <p:cNvPicPr>
            <a:picLocks noChangeAspect="1"/>
          </p:cNvPicPr>
          <p:nvPr/>
        </p:nvPicPr>
        <p:blipFill rotWithShape="1">
          <a:blip r:embed="rId11">
            <a:extLst>
              <a:ext uri="{BEBA8EAE-BF5A-486C-A8C5-ECC9F3942E4B}">
                <a14:imgProps xmlns:a14="http://schemas.microsoft.com/office/drawing/2010/main">
                  <a14:imgLayer r:embed="rId12">
                    <a14:imgEffect>
                      <a14:sharpenSoften amount="25000"/>
                    </a14:imgEffect>
                  </a14:imgLayer>
                </a14:imgProps>
              </a:ext>
            </a:extLst>
          </a:blip>
          <a:srcRect l="38905" t="23698" r="34274" b="12696"/>
          <a:stretch/>
        </p:blipFill>
        <p:spPr>
          <a:xfrm>
            <a:off x="6651327" y="19085853"/>
            <a:ext cx="5043760" cy="6728245"/>
          </a:xfrm>
          <a:prstGeom prst="rect">
            <a:avLst/>
          </a:prstGeom>
        </p:spPr>
      </p:pic>
      <p:pic>
        <p:nvPicPr>
          <p:cNvPr id="40" name="Picture 2">
            <a:extLst>
              <a:ext uri="{FF2B5EF4-FFF2-40B4-BE49-F238E27FC236}">
                <a16:creationId xmlns:a16="http://schemas.microsoft.com/office/drawing/2014/main" id="{22A20D8C-3C85-4E83-A061-BD9DADA50D31}"/>
              </a:ext>
            </a:extLst>
          </p:cNvPr>
          <p:cNvPicPr>
            <a:picLocks noChangeAspect="1" noChangeArrowheads="1"/>
          </p:cNvPicPr>
          <p:nvPr/>
        </p:nvPicPr>
        <p:blipFill>
          <a:blip r:embed="rId13">
            <a:extLst>
              <a:ext uri="{BEBA8EAE-BF5A-486C-A8C5-ECC9F3942E4B}">
                <a14:imgProps xmlns:a14="http://schemas.microsoft.com/office/drawing/2010/main">
                  <a14:imgLayer r:embed="rId1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40722" y="21510532"/>
            <a:ext cx="7337392" cy="3915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34">
            <a:extLst>
              <a:ext uri="{FF2B5EF4-FFF2-40B4-BE49-F238E27FC236}">
                <a16:creationId xmlns:a16="http://schemas.microsoft.com/office/drawing/2014/main" id="{4DC89DA6-7490-461D-A283-7DFEF5A89E08}"/>
              </a:ext>
            </a:extLst>
          </p:cNvPr>
          <p:cNvSpPr txBox="1">
            <a:spLocks noChangeArrowheads="1"/>
          </p:cNvSpPr>
          <p:nvPr/>
        </p:nvSpPr>
        <p:spPr bwMode="auto">
          <a:xfrm>
            <a:off x="342431" y="18166887"/>
            <a:ext cx="11352656" cy="58355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w="9525">
            <a:solidFill>
              <a:schemeClr val="tx1"/>
            </a:solidFill>
            <a:miter lim="800000"/>
            <a:headEnd/>
            <a:tailEnd/>
          </a:ln>
        </p:spPr>
        <p:txBody>
          <a:bodyPr wrap="square">
            <a:spAutoFit/>
          </a:bodyPr>
          <a:lstStyle/>
          <a:p>
            <a:pPr algn="ctr" eaLnBrk="0" hangingPunct="0"/>
            <a:r>
              <a:rPr lang="en-US" sz="3192" b="1" dirty="0">
                <a:solidFill>
                  <a:schemeClr val="bg1"/>
                </a:solidFill>
                <a:latin typeface="Arial"/>
                <a:cs typeface="Arial"/>
              </a:rPr>
              <a:t>Methods</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INCLUDEPPT" val="True"/>
  <p:tag name="REALTIMEBACKUP" val="False"/>
  <p:tag name="CHARTSCALE" val="True"/>
  <p:tag name="FIBINCLUDEOTHER" val="True"/>
  <p:tag name="PRRESPONSE3" val="8"/>
  <p:tag name="PRRESPONSE7" val="4"/>
  <p:tag name="SHOWFLASHWARNING" val="True"/>
  <p:tag name="SHOWBARVISIBLE" val="True"/>
  <p:tag name="ANSWERNOWSTYLE" val="-1"/>
  <p:tag name="RESPTABLESTYLE" val="-1"/>
  <p:tag name="BACKUPSESSIONS" val="True"/>
  <p:tag name="AUTOUPDATEALIASES" val="True"/>
  <p:tag name="SKIPREMAININGRACESLIDES" val="True"/>
  <p:tag name="BUBBLESIZEVISIBLE" val="True"/>
  <p:tag name="CUSTOMCELLBACKCOLOR1" val="-657956"/>
  <p:tag name="DISPLAYNAME" val="True"/>
  <p:tag name="AUTOSIZEGRID" val="True"/>
  <p:tag name="RESETCHARTS" val="True"/>
  <p:tag name="CORRECTPOINTVALUE" val="1"/>
  <p:tag name="AUTOADJUSTPARTRANGE" val="True"/>
  <p:tag name="FIBDISPLAYKEYWORDS" val="True"/>
  <p:tag name="PRRESPONSE5" val="6"/>
  <p:tag name="PRRESPONSE10" val="1"/>
  <p:tag name="USESECONDARYMONITOR" val="True"/>
  <p:tag name="COUNTDOWNSTYLE" val="-1"/>
  <p:tag name="ALLOWDUPLICATES" val="False"/>
  <p:tag name="STDCHART" val="1"/>
  <p:tag name="MAXRESPONDERS" val="5"/>
  <p:tag name="CUSTOMGRIDBACKCOLOR" val="-722948"/>
  <p:tag name="DISPLAYDEVICENUMBER" val="True"/>
  <p:tag name="POLLINGCYCLE" val="2"/>
  <p:tag name="ALLOWUSERFEEDBACK" val="True"/>
  <p:tag name="ADVANCEDSETTINGSVIEW" val="False"/>
  <p:tag name="PRRESPONSE2" val="9"/>
  <p:tag name="PRRESPONSE9" val="2"/>
  <p:tag name="SAVECSVWITHSESSION" val="True"/>
  <p:tag name="COUNTDOWNSECONDS" val="10"/>
  <p:tag name="REVIEWONLY" val="False"/>
  <p:tag name="BUBBLENAMEVISIBLE" val="True"/>
  <p:tag name="CUSTOMCELLBACKCOLOR3" val="-268652"/>
  <p:tag name="GRIDPOSITION" val="1"/>
  <p:tag name="INCORRECTPOINTVALUE" val="0"/>
  <p:tag name="FIBNUMRESULTS" val="5"/>
  <p:tag name="PRRESPONSE8" val="3"/>
  <p:tag name="CSVFORMAT" val="0"/>
  <p:tag name="CHARTVALUEFORMAT" val="0%"/>
  <p:tag name="PARTICIPANTSINLEADERBOARD" val="5"/>
  <p:tag name="USESCHEMECOLORS" val="True"/>
  <p:tag name="INCLUDENONRESPONDERS" val="False"/>
  <p:tag name="FIBDISPLAYRESULTS" val="True"/>
  <p:tag name="ALWAYSOPENPOLL" val="False"/>
  <p:tag name="RESPCOUNTERFORMAT" val="0"/>
  <p:tag name="RACEANIMATIONSPEED" val="3"/>
  <p:tag name="GRIDOPACITY" val="90"/>
  <p:tag name="REALTIMEBACKUPPATH" val="(None)"/>
  <p:tag name="PRRESPONSE6" val="5"/>
  <p:tag name="NUMRESPONSES" val="1"/>
  <p:tag name="DEFAULTNUMTEAMS" val="5"/>
  <p:tag name="MULTIRESPDIVISOR" val="1"/>
  <p:tag name="TPVERSION" val="2008"/>
  <p:tag name="RACEENDPOINTS" val="100"/>
  <p:tag name="CHARTCOLORS" val="0"/>
  <p:tag name="POWERPOINTVERSION" val="14.0"/>
  <p:tag name="CUSTOMCELLBACKCOLOR2" val="-13395457"/>
  <p:tag name="PRRESPONSE4" val="7"/>
  <p:tag name="GRIDROTATIONINTERVAL" val="2"/>
  <p:tag name="AUTOADVANCE" val="False"/>
  <p:tag name="ANSWERNOWTEXT" val="Answer Now"/>
  <p:tag name="BUBBLEGROUPING" val="3"/>
  <p:tag name="PRRESPONSE1" val="10"/>
  <p:tag name="ZEROBASED" val="False"/>
  <p:tag name="DELIMITERS" val="3.1"/>
  <p:tag name="TPFULLVERSION" val="4.2.4.1012"/>
  <p:tag name="TASKPANEKEY" val="e57a8301-e931-4017-8fac-af139aac2fb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Blank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805363" rtl="0" eaLnBrk="0" fontAlgn="base" latinLnBrk="0" hangingPunct="0">
          <a:lnSpc>
            <a:spcPct val="100000"/>
          </a:lnSpc>
          <a:spcBef>
            <a:spcPct val="0"/>
          </a:spcBef>
          <a:spcAft>
            <a:spcPct val="0"/>
          </a:spcAft>
          <a:buClrTx/>
          <a:buSzTx/>
          <a:buFontTx/>
          <a:buNone/>
          <a:tabLst/>
          <a:defRPr kumimoji="0" lang="en-US" sz="12700" b="0" i="0" u="none" strike="noStrike" cap="none" normalizeH="0" baseline="0" smtClean="0">
            <a:ln>
              <a:noFill/>
            </a:ln>
            <a:solidFill>
              <a:schemeClr val="tx1"/>
            </a:solidFill>
            <a:effectLst/>
            <a:latin typeface="Arial" pitchFamily="34" charset="0"/>
            <a:ea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805363" rtl="0" eaLnBrk="0" fontAlgn="base" latinLnBrk="0" hangingPunct="0">
          <a:lnSpc>
            <a:spcPct val="100000"/>
          </a:lnSpc>
          <a:spcBef>
            <a:spcPct val="0"/>
          </a:spcBef>
          <a:spcAft>
            <a:spcPct val="0"/>
          </a:spcAft>
          <a:buClrTx/>
          <a:buSzTx/>
          <a:buFontTx/>
          <a:buNone/>
          <a:tabLst/>
          <a:defRPr kumimoji="0" lang="en-US" sz="12700" b="0" i="0" u="none" strike="noStrike" cap="none" normalizeH="0" baseline="0" smtClean="0">
            <a:ln>
              <a:noFill/>
            </a:ln>
            <a:solidFill>
              <a:schemeClr val="tx1"/>
            </a:solidFill>
            <a:effectLst/>
            <a:latin typeface="Arial" pitchFamily="34" charset="0"/>
            <a:ea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d785e04-8b17-474a-b9e4-89c0435083b7" xsi:nil="true"/>
    <lcf76f155ced4ddcb4097134ff3c332f xmlns="cfbf97e1-6296-42ba-a4f4-21e64b57db2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AD5DA511D854D4EA2B6B3A862311E12" ma:contentTypeVersion="16" ma:contentTypeDescription="Create a new document." ma:contentTypeScope="" ma:versionID="bf416ef453cf51af0ee30cd6338e2723">
  <xsd:schema xmlns:xsd="http://www.w3.org/2001/XMLSchema" xmlns:xs="http://www.w3.org/2001/XMLSchema" xmlns:p="http://schemas.microsoft.com/office/2006/metadata/properties" xmlns:ns2="cfbf97e1-6296-42ba-a4f4-21e64b57db21" xmlns:ns3="ed785e04-8b17-474a-b9e4-89c0435083b7" targetNamespace="http://schemas.microsoft.com/office/2006/metadata/properties" ma:root="true" ma:fieldsID="f24ad93640adb6688903581b4477914b" ns2:_="" ns3:_="">
    <xsd:import namespace="cfbf97e1-6296-42ba-a4f4-21e64b57db21"/>
    <xsd:import namespace="ed785e04-8b17-474a-b9e4-89c0435083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bf97e1-6296-42ba-a4f4-21e64b57db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0c31698d-ff69-4e16-ae70-2479315c549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785e04-8b17-474a-b9e4-89c0435083b7"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bb59d8a-0026-441a-b446-f78ba1cd72c9}" ma:internalName="TaxCatchAll" ma:showField="CatchAllData" ma:web="ed785e04-8b17-474a-b9e4-89c0435083b7">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34C757-EDA8-4C72-AF47-A0A2B4B62678}">
  <ds:schemaRefs>
    <ds:schemaRef ds:uri="http://schemas.microsoft.com/office/2006/metadata/properties"/>
    <ds:schemaRef ds:uri="http://www.w3.org/XML/1998/namespace"/>
    <ds:schemaRef ds:uri="http://purl.org/dc/terms/"/>
    <ds:schemaRef ds:uri="http://purl.org/dc/dcmitype/"/>
    <ds:schemaRef ds:uri="ed785e04-8b17-474a-b9e4-89c0435083b7"/>
    <ds:schemaRef ds:uri="http://schemas.microsoft.com/office/infopath/2007/PartnerControls"/>
    <ds:schemaRef ds:uri="http://schemas.microsoft.com/office/2006/documentManagement/types"/>
    <ds:schemaRef ds:uri="http://schemas.openxmlformats.org/package/2006/metadata/core-properties"/>
    <ds:schemaRef ds:uri="cfbf97e1-6296-42ba-a4f4-21e64b57db21"/>
    <ds:schemaRef ds:uri="http://purl.org/dc/elements/1.1/"/>
  </ds:schemaRefs>
</ds:datastoreItem>
</file>

<file path=customXml/itemProps2.xml><?xml version="1.0" encoding="utf-8"?>
<ds:datastoreItem xmlns:ds="http://schemas.openxmlformats.org/officeDocument/2006/customXml" ds:itemID="{8BDD7A92-A6AB-47F3-BDF9-3C9BD779881A}">
  <ds:schemaRefs>
    <ds:schemaRef ds:uri="cfbf97e1-6296-42ba-a4f4-21e64b57db21"/>
    <ds:schemaRef ds:uri="ed785e04-8b17-474a-b9e4-89c0435083b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58A9025-7F97-4818-8226-7DD9C6FEC30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96</TotalTime>
  <Words>1554</Words>
  <Application>Microsoft Office PowerPoint</Application>
  <PresentationFormat>Custom</PresentationFormat>
  <Paragraphs>90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Wingdings</vt:lpstr>
      <vt:lpstr>Blank Presentation</vt:lpstr>
      <vt:lpstr>PowerPoint Presentation</vt:lpstr>
    </vt:vector>
  </TitlesOfParts>
  <Company>University of Sciences in Philadelphia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Robles Worch</dc:creator>
  <cp:lastModifiedBy>Bokang Maswabi</cp:lastModifiedBy>
  <cp:revision>11</cp:revision>
  <cp:lastPrinted>2023-10-20T07:12:22Z</cp:lastPrinted>
  <dcterms:created xsi:type="dcterms:W3CDTF">2017-09-11T02:02:07Z</dcterms:created>
  <dcterms:modified xsi:type="dcterms:W3CDTF">2023-11-02T07:01:49Z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0x0101007AD5DA511D854D4EA2B6B3A862311E12</vt:lpwstr>
  </property>
  <property fmtid="{D5CDD505-2E9C-101B-9397-08002B2CF9AE}" pid="3" name="MediaServiceImageTags">
    <vt:lpwstr/>
  </property>
</Properties>
</file>