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9" r:id="rId4"/>
    <p:sldId id="258" r:id="rId5"/>
    <p:sldId id="271" r:id="rId6"/>
    <p:sldId id="283" r:id="rId7"/>
    <p:sldId id="260" r:id="rId8"/>
    <p:sldId id="272" r:id="rId9"/>
    <p:sldId id="273" r:id="rId10"/>
    <p:sldId id="275" r:id="rId11"/>
    <p:sldId id="284" r:id="rId12"/>
    <p:sldId id="262" r:id="rId13"/>
    <p:sldId id="263" r:id="rId14"/>
    <p:sldId id="276" r:id="rId15"/>
    <p:sldId id="286" r:id="rId16"/>
    <p:sldId id="285" r:id="rId17"/>
    <p:sldId id="267" r:id="rId18"/>
    <p:sldId id="274" r:id="rId19"/>
    <p:sldId id="278" r:id="rId20"/>
    <p:sldId id="277" r:id="rId21"/>
    <p:sldId id="279" r:id="rId22"/>
    <p:sldId id="280" r:id="rId23"/>
    <p:sldId id="281" r:id="rId24"/>
    <p:sldId id="282" r:id="rId25"/>
    <p:sldId id="264" r:id="rId26"/>
    <p:sldId id="266" r:id="rId27"/>
    <p:sldId id="287"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CC"/>
    <a:srgbClr val="FFFFFF"/>
    <a:srgbClr val="FF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29" autoAdjust="0"/>
    <p:restoredTop sz="94660"/>
  </p:normalViewPr>
  <p:slideViewPr>
    <p:cSldViewPr snapToGrid="0">
      <p:cViewPr varScale="1">
        <p:scale>
          <a:sx n="84" d="100"/>
          <a:sy n="84" d="100"/>
        </p:scale>
        <p:origin x="17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diagrams/_rels/data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image" Target="../media/image4.png"/><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13.png"/><Relationship Id="rId4" Type="http://schemas.openxmlformats.org/officeDocument/2006/relationships/image" Target="../media/image7.png"/><Relationship Id="rId9" Type="http://schemas.openxmlformats.org/officeDocument/2006/relationships/image" Target="../media/image12.png"/></Relationships>
</file>

<file path=ppt/diagrams/_rels/data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image" Target="../media/image15.png"/><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diagrams/_rels/drawing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image" Target="../media/image4.png"/><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13.png"/><Relationship Id="rId4" Type="http://schemas.openxmlformats.org/officeDocument/2006/relationships/image" Target="../media/image7.png"/><Relationship Id="rId9" Type="http://schemas.openxmlformats.org/officeDocument/2006/relationships/image" Target="../media/image12.png"/></Relationships>
</file>

<file path=ppt/diagrams/_rels/drawing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image" Target="../media/image15.png"/><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B64E451-B3F5-4510-95E8-7C7538EA0DF5}" type="doc">
      <dgm:prSet loTypeId="urn:microsoft.com/office/officeart/2005/8/layout/cycle2" loCatId="cycle" qsTypeId="urn:microsoft.com/office/officeart/2005/8/quickstyle/simple1" qsCatId="simple" csTypeId="urn:microsoft.com/office/officeart/2005/8/colors/accent1_2" csCatId="accent1" phldr="1"/>
      <dgm:spPr/>
      <dgm:t>
        <a:bodyPr/>
        <a:lstStyle/>
        <a:p>
          <a:endParaRPr lang="en-ZA"/>
        </a:p>
      </dgm:t>
    </dgm:pt>
    <dgm:pt modelId="{5771ED1E-1D07-4DEC-853D-7AE9B70CB5C4}">
      <dgm:prSet/>
      <dgm:spPr>
        <a:solidFill>
          <a:srgbClr val="92D050"/>
        </a:solidFill>
      </dgm:spPr>
      <dgm:t>
        <a:bodyPr/>
        <a:lstStyle/>
        <a:p>
          <a:r>
            <a:rPr lang="en-GB" sz="2300" b="1" dirty="0">
              <a:solidFill>
                <a:schemeClr val="tx1"/>
              </a:solidFill>
              <a:latin typeface="Times New Roman" panose="02020603050405020304" pitchFamily="18" charset="0"/>
              <a:cs typeface="Times New Roman" panose="02020603050405020304" pitchFamily="18" charset="0"/>
            </a:rPr>
            <a:t> “</a:t>
          </a:r>
          <a:r>
            <a:rPr lang="en-GB" sz="2300" b="1" i="1" dirty="0">
              <a:solidFill>
                <a:schemeClr val="tx1"/>
              </a:solidFill>
              <a:latin typeface="Times New Roman" panose="02020603050405020304" pitchFamily="18" charset="0"/>
              <a:cs typeface="Times New Roman" panose="02020603050405020304" pitchFamily="18" charset="0"/>
            </a:rPr>
            <a:t>library</a:t>
          </a:r>
          <a:r>
            <a:rPr lang="en-GB" sz="2300" b="1" dirty="0">
              <a:solidFill>
                <a:schemeClr val="tx1"/>
              </a:solidFill>
              <a:latin typeface="Times New Roman" panose="02020603050405020304" pitchFamily="18" charset="0"/>
              <a:cs typeface="Times New Roman" panose="02020603050405020304" pitchFamily="18" charset="0"/>
            </a:rPr>
            <a:t>” evolved through  following stages </a:t>
          </a:r>
          <a:endParaRPr lang="en-ZA" sz="2300" dirty="0">
            <a:solidFill>
              <a:schemeClr val="tx1"/>
            </a:solidFill>
            <a:latin typeface="Times New Roman" panose="02020603050405020304" pitchFamily="18" charset="0"/>
            <a:cs typeface="Times New Roman" panose="02020603050405020304" pitchFamily="18" charset="0"/>
          </a:endParaRPr>
        </a:p>
      </dgm:t>
    </dgm:pt>
    <dgm:pt modelId="{3ABE7760-8CC4-4848-9547-A364A26282C5}" type="parTrans" cxnId="{4AC56F63-C844-4F1E-BE86-2C8BBAAD77D4}">
      <dgm:prSet/>
      <dgm:spPr/>
      <dgm:t>
        <a:bodyPr/>
        <a:lstStyle/>
        <a:p>
          <a:endParaRPr lang="en-ZA"/>
        </a:p>
      </dgm:t>
    </dgm:pt>
    <dgm:pt modelId="{C0668BBA-49DD-4120-80D8-E0E166F8BF21}" type="sibTrans" cxnId="{4AC56F63-C844-4F1E-BE86-2C8BBAAD77D4}">
      <dgm:prSet/>
      <dgm:spPr/>
      <dgm:t>
        <a:bodyPr/>
        <a:lstStyle/>
        <a:p>
          <a:endParaRPr lang="en-ZA"/>
        </a:p>
      </dgm:t>
    </dgm:pt>
    <dgm:pt modelId="{91FAD4EE-84F5-4D4B-A3D8-694B09DAC179}">
      <dgm:prSet custT="1"/>
      <dgm:spPr>
        <a:solidFill>
          <a:srgbClr val="92D050"/>
        </a:solidFill>
      </dgm:spPr>
      <dgm:t>
        <a:bodyPr/>
        <a:lstStyle/>
        <a:p>
          <a:r>
            <a:rPr lang="en-GB" sz="2000" b="1" dirty="0">
              <a:solidFill>
                <a:schemeClr val="tx1"/>
              </a:solidFill>
              <a:latin typeface="Times New Roman" panose="02020603050405020304" pitchFamily="18" charset="0"/>
              <a:cs typeface="Times New Roman" panose="02020603050405020304" pitchFamily="18" charset="0"/>
            </a:rPr>
            <a:t>Human Memory (Prehistoric times): Oral tradition</a:t>
          </a:r>
          <a:endParaRPr lang="en-ZA" sz="2000" dirty="0">
            <a:solidFill>
              <a:schemeClr val="tx1"/>
            </a:solidFill>
            <a:latin typeface="Times New Roman" panose="02020603050405020304" pitchFamily="18" charset="0"/>
            <a:cs typeface="Times New Roman" panose="02020603050405020304" pitchFamily="18" charset="0"/>
          </a:endParaRPr>
        </a:p>
      </dgm:t>
    </dgm:pt>
    <dgm:pt modelId="{76DDEDF0-E31F-4DA5-8FFD-DDE6292C9C10}" type="parTrans" cxnId="{DFBFA875-9E58-4DB9-8E25-4F89521FD708}">
      <dgm:prSet/>
      <dgm:spPr/>
      <dgm:t>
        <a:bodyPr/>
        <a:lstStyle/>
        <a:p>
          <a:endParaRPr lang="en-ZA"/>
        </a:p>
      </dgm:t>
    </dgm:pt>
    <dgm:pt modelId="{30F90D76-4C76-4601-9406-3F713285105E}" type="sibTrans" cxnId="{DFBFA875-9E58-4DB9-8E25-4F89521FD708}">
      <dgm:prSet/>
      <dgm:spPr/>
      <dgm:t>
        <a:bodyPr/>
        <a:lstStyle/>
        <a:p>
          <a:endParaRPr lang="en-ZA"/>
        </a:p>
      </dgm:t>
    </dgm:pt>
    <dgm:pt modelId="{B97DED72-03AE-4098-B2C9-6CBC0BEFDB0F}">
      <dgm:prSet custT="1"/>
      <dgm:spPr>
        <a:solidFill>
          <a:srgbClr val="92D050"/>
        </a:solidFill>
      </dgm:spPr>
      <dgm:t>
        <a:bodyPr/>
        <a:lstStyle/>
        <a:p>
          <a:r>
            <a:rPr lang="en-GB" sz="2000" b="1" dirty="0">
              <a:solidFill>
                <a:schemeClr val="tx1"/>
              </a:solidFill>
              <a:latin typeface="Times New Roman" panose="02020603050405020304" pitchFamily="18" charset="0"/>
              <a:cs typeface="Times New Roman" panose="02020603050405020304" pitchFamily="18" charset="0"/>
            </a:rPr>
            <a:t>Written Language (circa 3200 BCE)</a:t>
          </a:r>
          <a:endParaRPr lang="en-ZA" sz="2000" dirty="0">
            <a:solidFill>
              <a:schemeClr val="tx1"/>
            </a:solidFill>
            <a:latin typeface="Times New Roman" panose="02020603050405020304" pitchFamily="18" charset="0"/>
            <a:cs typeface="Times New Roman" panose="02020603050405020304" pitchFamily="18" charset="0"/>
          </a:endParaRPr>
        </a:p>
      </dgm:t>
    </dgm:pt>
    <dgm:pt modelId="{B067A6E5-5D51-4EA0-95C7-5D3B2CBCD5AF}" type="parTrans" cxnId="{0C8716A0-BDBC-4C8D-8AB6-BF393E6B52CD}">
      <dgm:prSet/>
      <dgm:spPr/>
      <dgm:t>
        <a:bodyPr/>
        <a:lstStyle/>
        <a:p>
          <a:endParaRPr lang="en-ZA"/>
        </a:p>
      </dgm:t>
    </dgm:pt>
    <dgm:pt modelId="{FAAD4551-A838-4C2C-BBA2-3231F63B1716}" type="sibTrans" cxnId="{0C8716A0-BDBC-4C8D-8AB6-BF393E6B52CD}">
      <dgm:prSet/>
      <dgm:spPr/>
      <dgm:t>
        <a:bodyPr/>
        <a:lstStyle/>
        <a:p>
          <a:endParaRPr lang="en-ZA"/>
        </a:p>
      </dgm:t>
    </dgm:pt>
    <dgm:pt modelId="{5187C7DC-F3FC-4361-897F-69347FB769C1}">
      <dgm:prSet custT="1"/>
      <dgm:spPr>
        <a:solidFill>
          <a:srgbClr val="92D050"/>
        </a:solidFill>
      </dgm:spPr>
      <dgm:t>
        <a:bodyPr/>
        <a:lstStyle/>
        <a:p>
          <a:r>
            <a:rPr lang="en-GB" sz="2000" b="1" dirty="0">
              <a:solidFill>
                <a:schemeClr val="tx1"/>
              </a:solidFill>
              <a:latin typeface="Times New Roman" panose="02020603050405020304" pitchFamily="18" charset="0"/>
              <a:cs typeface="Times New Roman" panose="02020603050405020304" pitchFamily="18" charset="0"/>
            </a:rPr>
            <a:t>Libraries of Antiquity (circa 7th-4th centuries BCE)</a:t>
          </a:r>
          <a:endParaRPr lang="en-ZA" sz="2000" dirty="0">
            <a:solidFill>
              <a:schemeClr val="tx1"/>
            </a:solidFill>
            <a:latin typeface="Times New Roman" panose="02020603050405020304" pitchFamily="18" charset="0"/>
            <a:cs typeface="Times New Roman" panose="02020603050405020304" pitchFamily="18" charset="0"/>
          </a:endParaRPr>
        </a:p>
      </dgm:t>
    </dgm:pt>
    <dgm:pt modelId="{E53D5E48-2C6A-4CBC-B693-3174E40A359C}" type="parTrans" cxnId="{C0AE1B62-D626-46DA-BEA2-7F5E97D443DC}">
      <dgm:prSet/>
      <dgm:spPr/>
      <dgm:t>
        <a:bodyPr/>
        <a:lstStyle/>
        <a:p>
          <a:endParaRPr lang="en-ZA"/>
        </a:p>
      </dgm:t>
    </dgm:pt>
    <dgm:pt modelId="{7AE24357-46AE-441E-B91F-67045740BEC0}" type="sibTrans" cxnId="{C0AE1B62-D626-46DA-BEA2-7F5E97D443DC}">
      <dgm:prSet/>
      <dgm:spPr/>
      <dgm:t>
        <a:bodyPr/>
        <a:lstStyle/>
        <a:p>
          <a:endParaRPr lang="en-ZA"/>
        </a:p>
      </dgm:t>
    </dgm:pt>
    <dgm:pt modelId="{609E444F-B784-4131-A485-1E3E582BA677}">
      <dgm:prSet custT="1"/>
      <dgm:spPr>
        <a:solidFill>
          <a:srgbClr val="92D050"/>
        </a:solidFill>
      </dgm:spPr>
      <dgm:t>
        <a:bodyPr/>
        <a:lstStyle/>
        <a:p>
          <a:r>
            <a:rPr lang="en-GB" sz="2000" b="1" dirty="0">
              <a:solidFill>
                <a:schemeClr val="tx1"/>
              </a:solidFill>
              <a:latin typeface="Times New Roman" panose="02020603050405020304" pitchFamily="18" charset="0"/>
              <a:cs typeface="Times New Roman" panose="02020603050405020304" pitchFamily="18" charset="0"/>
            </a:rPr>
            <a:t>Medieval Manuscripts (5th-15th centuries)</a:t>
          </a:r>
          <a:endParaRPr lang="en-ZA" sz="2000" dirty="0">
            <a:solidFill>
              <a:schemeClr val="tx1"/>
            </a:solidFill>
            <a:latin typeface="Times New Roman" panose="02020603050405020304" pitchFamily="18" charset="0"/>
            <a:cs typeface="Times New Roman" panose="02020603050405020304" pitchFamily="18" charset="0"/>
          </a:endParaRPr>
        </a:p>
      </dgm:t>
    </dgm:pt>
    <dgm:pt modelId="{5F7D9535-F7C4-4BE7-AC81-F2FDE0FB4198}" type="parTrans" cxnId="{2BA62619-D6D6-4F3A-BB24-70AE199E3D05}">
      <dgm:prSet/>
      <dgm:spPr/>
      <dgm:t>
        <a:bodyPr/>
        <a:lstStyle/>
        <a:p>
          <a:endParaRPr lang="en-ZA"/>
        </a:p>
      </dgm:t>
    </dgm:pt>
    <dgm:pt modelId="{043C1A10-B837-4D1D-966B-9910235F5829}" type="sibTrans" cxnId="{2BA62619-D6D6-4F3A-BB24-70AE199E3D05}">
      <dgm:prSet/>
      <dgm:spPr/>
      <dgm:t>
        <a:bodyPr/>
        <a:lstStyle/>
        <a:p>
          <a:endParaRPr lang="en-ZA"/>
        </a:p>
      </dgm:t>
    </dgm:pt>
    <dgm:pt modelId="{EE432B03-C0F5-45AB-A9EC-28AF8583726C}">
      <dgm:prSet custT="1"/>
      <dgm:spPr>
        <a:solidFill>
          <a:srgbClr val="92D050"/>
        </a:solidFill>
      </dgm:spPr>
      <dgm:t>
        <a:bodyPr/>
        <a:lstStyle/>
        <a:p>
          <a:r>
            <a:rPr lang="en-GB" sz="2000" b="1" dirty="0">
              <a:solidFill>
                <a:schemeClr val="tx1"/>
              </a:solidFill>
              <a:latin typeface="Times New Roman" panose="02020603050405020304" pitchFamily="18" charset="0"/>
              <a:cs typeface="Times New Roman" panose="02020603050405020304" pitchFamily="18" charset="0"/>
            </a:rPr>
            <a:t>Printing Press (1440s)</a:t>
          </a:r>
          <a:endParaRPr lang="en-ZA" sz="2000" dirty="0">
            <a:solidFill>
              <a:schemeClr val="tx1"/>
            </a:solidFill>
            <a:latin typeface="Times New Roman" panose="02020603050405020304" pitchFamily="18" charset="0"/>
            <a:cs typeface="Times New Roman" panose="02020603050405020304" pitchFamily="18" charset="0"/>
          </a:endParaRPr>
        </a:p>
      </dgm:t>
    </dgm:pt>
    <dgm:pt modelId="{EFEC478F-D9E2-49A8-BF9E-4F408299C627}" type="parTrans" cxnId="{6D093848-887C-4AC3-A9E5-93A49C870CEA}">
      <dgm:prSet/>
      <dgm:spPr/>
      <dgm:t>
        <a:bodyPr/>
        <a:lstStyle/>
        <a:p>
          <a:endParaRPr lang="en-ZA"/>
        </a:p>
      </dgm:t>
    </dgm:pt>
    <dgm:pt modelId="{417319F3-59D4-4FB5-88A6-843C27B48533}" type="sibTrans" cxnId="{6D093848-887C-4AC3-A9E5-93A49C870CEA}">
      <dgm:prSet/>
      <dgm:spPr/>
      <dgm:t>
        <a:bodyPr/>
        <a:lstStyle/>
        <a:p>
          <a:endParaRPr lang="en-ZA"/>
        </a:p>
      </dgm:t>
    </dgm:pt>
    <dgm:pt modelId="{DD0A54B8-4A93-4632-BDCE-0AD9C1D53F28}">
      <dgm:prSet custT="1"/>
      <dgm:spPr>
        <a:solidFill>
          <a:srgbClr val="92D050"/>
        </a:solidFill>
      </dgm:spPr>
      <dgm:t>
        <a:bodyPr/>
        <a:lstStyle/>
        <a:p>
          <a:r>
            <a:rPr lang="en-GB" sz="2000" b="1" dirty="0">
              <a:solidFill>
                <a:schemeClr val="tx1"/>
              </a:solidFill>
              <a:latin typeface="Times New Roman" panose="02020603050405020304" pitchFamily="18" charset="0"/>
              <a:cs typeface="Times New Roman" panose="02020603050405020304" pitchFamily="18" charset="0"/>
            </a:rPr>
            <a:t>Public Libraries (17th-19th centuries)</a:t>
          </a:r>
          <a:endParaRPr lang="en-ZA" sz="2000" dirty="0">
            <a:solidFill>
              <a:schemeClr val="tx1"/>
            </a:solidFill>
            <a:latin typeface="Times New Roman" panose="02020603050405020304" pitchFamily="18" charset="0"/>
            <a:cs typeface="Times New Roman" panose="02020603050405020304" pitchFamily="18" charset="0"/>
          </a:endParaRPr>
        </a:p>
      </dgm:t>
    </dgm:pt>
    <dgm:pt modelId="{7FCAF82E-5165-4697-BAA5-E1D705F68B93}" type="parTrans" cxnId="{32D24614-BECA-418C-AAB0-B0A9BC279CE2}">
      <dgm:prSet/>
      <dgm:spPr/>
      <dgm:t>
        <a:bodyPr/>
        <a:lstStyle/>
        <a:p>
          <a:endParaRPr lang="en-ZA"/>
        </a:p>
      </dgm:t>
    </dgm:pt>
    <dgm:pt modelId="{191CBD16-6078-49B1-AD93-D809E21B1BF1}" type="sibTrans" cxnId="{32D24614-BECA-418C-AAB0-B0A9BC279CE2}">
      <dgm:prSet/>
      <dgm:spPr/>
      <dgm:t>
        <a:bodyPr/>
        <a:lstStyle/>
        <a:p>
          <a:endParaRPr lang="en-ZA"/>
        </a:p>
      </dgm:t>
    </dgm:pt>
    <dgm:pt modelId="{8D66F74B-477F-4DD5-AF37-6ECAB5949B31}">
      <dgm:prSet custT="1"/>
      <dgm:spPr>
        <a:solidFill>
          <a:srgbClr val="92D050"/>
        </a:solidFill>
      </dgm:spPr>
      <dgm:t>
        <a:bodyPr/>
        <a:lstStyle/>
        <a:p>
          <a:r>
            <a:rPr lang="en-GB" sz="2000" b="1" dirty="0">
              <a:solidFill>
                <a:schemeClr val="tx1"/>
              </a:solidFill>
              <a:latin typeface="Times New Roman" panose="02020603050405020304" pitchFamily="18" charset="0"/>
              <a:cs typeface="Times New Roman" panose="02020603050405020304" pitchFamily="18" charset="0"/>
            </a:rPr>
            <a:t>Microfilm (20th century): Early digital preservation.</a:t>
          </a:r>
          <a:endParaRPr lang="en-ZA" sz="2000" dirty="0">
            <a:solidFill>
              <a:schemeClr val="tx1"/>
            </a:solidFill>
            <a:latin typeface="Times New Roman" panose="02020603050405020304" pitchFamily="18" charset="0"/>
            <a:cs typeface="Times New Roman" panose="02020603050405020304" pitchFamily="18" charset="0"/>
          </a:endParaRPr>
        </a:p>
      </dgm:t>
    </dgm:pt>
    <dgm:pt modelId="{D9BD5056-169A-49AC-894C-E57A33F36E1C}" type="parTrans" cxnId="{9D0E63B1-060E-4D5A-9F86-F9B5E645E804}">
      <dgm:prSet/>
      <dgm:spPr/>
      <dgm:t>
        <a:bodyPr/>
        <a:lstStyle/>
        <a:p>
          <a:endParaRPr lang="en-ZA"/>
        </a:p>
      </dgm:t>
    </dgm:pt>
    <dgm:pt modelId="{09116D92-7349-4C6C-811B-1E8B7BD78E09}" type="sibTrans" cxnId="{9D0E63B1-060E-4D5A-9F86-F9B5E645E804}">
      <dgm:prSet/>
      <dgm:spPr/>
      <dgm:t>
        <a:bodyPr/>
        <a:lstStyle/>
        <a:p>
          <a:endParaRPr lang="en-ZA"/>
        </a:p>
      </dgm:t>
    </dgm:pt>
    <dgm:pt modelId="{0D009714-CCB5-4D00-A99A-5679C5544522}">
      <dgm:prSet custT="1"/>
      <dgm:spPr>
        <a:solidFill>
          <a:srgbClr val="92D050"/>
        </a:solidFill>
      </dgm:spPr>
      <dgm:t>
        <a:bodyPr/>
        <a:lstStyle/>
        <a:p>
          <a:r>
            <a:rPr lang="en-GB" sz="2000" b="1" dirty="0">
              <a:solidFill>
                <a:schemeClr val="tx1"/>
              </a:solidFill>
              <a:latin typeface="Times New Roman" panose="02020603050405020304" pitchFamily="18" charset="0"/>
              <a:cs typeface="Times New Roman" panose="02020603050405020304" pitchFamily="18" charset="0"/>
            </a:rPr>
            <a:t>Digital Catalogues (1980s-1990s)</a:t>
          </a:r>
          <a:endParaRPr lang="en-ZA" sz="2000" dirty="0">
            <a:solidFill>
              <a:schemeClr val="tx1"/>
            </a:solidFill>
            <a:latin typeface="Times New Roman" panose="02020603050405020304" pitchFamily="18" charset="0"/>
            <a:cs typeface="Times New Roman" panose="02020603050405020304" pitchFamily="18" charset="0"/>
          </a:endParaRPr>
        </a:p>
      </dgm:t>
    </dgm:pt>
    <dgm:pt modelId="{58E16D3E-644F-4DDE-88D7-431E25B70C6D}" type="parTrans" cxnId="{06A1FB77-2CA1-405C-ADED-DB528C186387}">
      <dgm:prSet/>
      <dgm:spPr/>
      <dgm:t>
        <a:bodyPr/>
        <a:lstStyle/>
        <a:p>
          <a:endParaRPr lang="en-ZA"/>
        </a:p>
      </dgm:t>
    </dgm:pt>
    <dgm:pt modelId="{6C3F8422-C1F7-40AD-A4B0-BD32DBCB3EAC}" type="sibTrans" cxnId="{06A1FB77-2CA1-405C-ADED-DB528C186387}">
      <dgm:prSet/>
      <dgm:spPr/>
      <dgm:t>
        <a:bodyPr/>
        <a:lstStyle/>
        <a:p>
          <a:endParaRPr lang="en-ZA"/>
        </a:p>
      </dgm:t>
    </dgm:pt>
    <dgm:pt modelId="{F25C595E-087F-4D9C-B581-633284A26212}">
      <dgm:prSet custT="1"/>
      <dgm:spPr>
        <a:solidFill>
          <a:srgbClr val="92D050"/>
        </a:solidFill>
      </dgm:spPr>
      <dgm:t>
        <a:bodyPr/>
        <a:lstStyle/>
        <a:p>
          <a:r>
            <a:rPr lang="en-GB" sz="2000" b="1" dirty="0">
              <a:solidFill>
                <a:schemeClr val="tx1"/>
              </a:solidFill>
              <a:latin typeface="Times New Roman" panose="02020603050405020304" pitchFamily="18" charset="0"/>
              <a:cs typeface="Times New Roman" panose="02020603050405020304" pitchFamily="18" charset="0"/>
            </a:rPr>
            <a:t>E-books and Online Databases (2000s)</a:t>
          </a:r>
          <a:endParaRPr lang="en-ZA" sz="2000" dirty="0">
            <a:solidFill>
              <a:schemeClr val="tx1"/>
            </a:solidFill>
            <a:latin typeface="Times New Roman" panose="02020603050405020304" pitchFamily="18" charset="0"/>
            <a:cs typeface="Times New Roman" panose="02020603050405020304" pitchFamily="18" charset="0"/>
          </a:endParaRPr>
        </a:p>
      </dgm:t>
    </dgm:pt>
    <dgm:pt modelId="{3DF17891-C41E-47EA-94D0-B6C298A51371}" type="parTrans" cxnId="{BFB012DF-ED68-43BD-BEA1-D748307E606B}">
      <dgm:prSet/>
      <dgm:spPr/>
      <dgm:t>
        <a:bodyPr/>
        <a:lstStyle/>
        <a:p>
          <a:endParaRPr lang="en-ZA"/>
        </a:p>
      </dgm:t>
    </dgm:pt>
    <dgm:pt modelId="{999E5B17-8D38-4FF0-BCE8-3906ED6F1BC1}" type="sibTrans" cxnId="{BFB012DF-ED68-43BD-BEA1-D748307E606B}">
      <dgm:prSet/>
      <dgm:spPr/>
      <dgm:t>
        <a:bodyPr/>
        <a:lstStyle/>
        <a:p>
          <a:endParaRPr lang="en-ZA"/>
        </a:p>
      </dgm:t>
    </dgm:pt>
    <dgm:pt modelId="{03F01FBA-3EE3-4B9B-9D09-E5F3F7DC4394}">
      <dgm:prSet custT="1"/>
      <dgm:spPr>
        <a:solidFill>
          <a:srgbClr val="92D050"/>
        </a:solidFill>
      </dgm:spPr>
      <dgm:t>
        <a:bodyPr/>
        <a:lstStyle/>
        <a:p>
          <a:r>
            <a:rPr lang="en-GB" sz="2000" b="1" dirty="0">
              <a:solidFill>
                <a:schemeClr val="tx1"/>
              </a:solidFill>
              <a:latin typeface="Times New Roman" panose="02020603050405020304" pitchFamily="18" charset="0"/>
              <a:cs typeface="Times New Roman" panose="02020603050405020304" pitchFamily="18" charset="0"/>
            </a:rPr>
            <a:t>Digital Libraries (2010s-Present)</a:t>
          </a:r>
          <a:endParaRPr lang="en-ZA" sz="2000" dirty="0">
            <a:solidFill>
              <a:schemeClr val="tx1"/>
            </a:solidFill>
            <a:latin typeface="Times New Roman" panose="02020603050405020304" pitchFamily="18" charset="0"/>
            <a:cs typeface="Times New Roman" panose="02020603050405020304" pitchFamily="18" charset="0"/>
          </a:endParaRPr>
        </a:p>
      </dgm:t>
    </dgm:pt>
    <dgm:pt modelId="{29D35001-E416-4218-A1B8-00450F082109}" type="parTrans" cxnId="{F4133103-E3E4-4FB4-93A4-E35C7DA18A26}">
      <dgm:prSet/>
      <dgm:spPr/>
      <dgm:t>
        <a:bodyPr/>
        <a:lstStyle/>
        <a:p>
          <a:endParaRPr lang="en-ZA"/>
        </a:p>
      </dgm:t>
    </dgm:pt>
    <dgm:pt modelId="{A9ABAEAF-6840-4049-B2A5-62107601FF3E}" type="sibTrans" cxnId="{F4133103-E3E4-4FB4-93A4-E35C7DA18A26}">
      <dgm:prSet/>
      <dgm:spPr/>
      <dgm:t>
        <a:bodyPr/>
        <a:lstStyle/>
        <a:p>
          <a:endParaRPr lang="en-ZA"/>
        </a:p>
      </dgm:t>
    </dgm:pt>
    <dgm:pt modelId="{6E1B9AA0-A5A9-4595-8927-21A8FD1353B6}">
      <dgm:prSet custT="1"/>
      <dgm:spPr>
        <a:solidFill>
          <a:srgbClr val="92D050"/>
        </a:solidFill>
      </dgm:spPr>
      <dgm:t>
        <a:bodyPr/>
        <a:lstStyle/>
        <a:p>
          <a:r>
            <a:rPr lang="en-GB" sz="2000" b="1" dirty="0">
              <a:solidFill>
                <a:schemeClr val="tx1"/>
              </a:solidFill>
              <a:latin typeface="Times New Roman" panose="02020603050405020304" pitchFamily="18" charset="0"/>
              <a:cs typeface="Times New Roman" panose="02020603050405020304" pitchFamily="18" charset="0"/>
            </a:rPr>
            <a:t>Neural Networks and AI (21st century): Machine learning and AI, </a:t>
          </a:r>
          <a:endParaRPr lang="en-ZA" sz="2000" dirty="0">
            <a:solidFill>
              <a:schemeClr val="tx1"/>
            </a:solidFill>
            <a:latin typeface="Times New Roman" panose="02020603050405020304" pitchFamily="18" charset="0"/>
            <a:cs typeface="Times New Roman" panose="02020603050405020304" pitchFamily="18" charset="0"/>
          </a:endParaRPr>
        </a:p>
      </dgm:t>
    </dgm:pt>
    <dgm:pt modelId="{EDBECE79-D530-412E-A058-F537C2986F12}" type="parTrans" cxnId="{60D0DCF3-A0EB-41A4-9FA9-77A5479BA36D}">
      <dgm:prSet/>
      <dgm:spPr/>
      <dgm:t>
        <a:bodyPr/>
        <a:lstStyle/>
        <a:p>
          <a:endParaRPr lang="en-ZA"/>
        </a:p>
      </dgm:t>
    </dgm:pt>
    <dgm:pt modelId="{6EF213BC-E34A-4228-8F5F-C749CC245356}" type="sibTrans" cxnId="{60D0DCF3-A0EB-41A4-9FA9-77A5479BA36D}">
      <dgm:prSet/>
      <dgm:spPr/>
      <dgm:t>
        <a:bodyPr/>
        <a:lstStyle/>
        <a:p>
          <a:endParaRPr lang="en-ZA"/>
        </a:p>
      </dgm:t>
    </dgm:pt>
    <dgm:pt modelId="{BCB1DA9C-A247-430F-A325-09CC41ECEFF5}" type="pres">
      <dgm:prSet presAssocID="{AB64E451-B3F5-4510-95E8-7C7538EA0DF5}" presName="cycle" presStyleCnt="0">
        <dgm:presLayoutVars>
          <dgm:dir/>
          <dgm:resizeHandles val="exact"/>
        </dgm:presLayoutVars>
      </dgm:prSet>
      <dgm:spPr/>
    </dgm:pt>
    <dgm:pt modelId="{B474CFA7-7605-472C-B213-F64E4381DE0A}" type="pres">
      <dgm:prSet presAssocID="{5771ED1E-1D07-4DEC-853D-7AE9B70CB5C4}" presName="node" presStyleLbl="node1" presStyleIdx="0" presStyleCnt="1" custScaleX="130779">
        <dgm:presLayoutVars>
          <dgm:bulletEnabled val="1"/>
        </dgm:presLayoutVars>
      </dgm:prSet>
      <dgm:spPr/>
    </dgm:pt>
  </dgm:ptLst>
  <dgm:cxnLst>
    <dgm:cxn modelId="{F4133103-E3E4-4FB4-93A4-E35C7DA18A26}" srcId="{5771ED1E-1D07-4DEC-853D-7AE9B70CB5C4}" destId="{03F01FBA-3EE3-4B9B-9D09-E5F3F7DC4394}" srcOrd="9" destOrd="0" parTransId="{29D35001-E416-4218-A1B8-00450F082109}" sibTransId="{A9ABAEAF-6840-4049-B2A5-62107601FF3E}"/>
    <dgm:cxn modelId="{9CEA1614-32F9-4F96-8F0C-2604760D699C}" type="presOf" srcId="{5771ED1E-1D07-4DEC-853D-7AE9B70CB5C4}" destId="{B474CFA7-7605-472C-B213-F64E4381DE0A}" srcOrd="0" destOrd="0" presId="urn:microsoft.com/office/officeart/2005/8/layout/cycle2"/>
    <dgm:cxn modelId="{32D24614-BECA-418C-AAB0-B0A9BC279CE2}" srcId="{5771ED1E-1D07-4DEC-853D-7AE9B70CB5C4}" destId="{DD0A54B8-4A93-4632-BDCE-0AD9C1D53F28}" srcOrd="5" destOrd="0" parTransId="{7FCAF82E-5165-4697-BAA5-E1D705F68B93}" sibTransId="{191CBD16-6078-49B1-AD93-D809E21B1BF1}"/>
    <dgm:cxn modelId="{2BA62619-D6D6-4F3A-BB24-70AE199E3D05}" srcId="{5771ED1E-1D07-4DEC-853D-7AE9B70CB5C4}" destId="{609E444F-B784-4131-A485-1E3E582BA677}" srcOrd="3" destOrd="0" parTransId="{5F7D9535-F7C4-4BE7-AC81-F2FDE0FB4198}" sibTransId="{043C1A10-B837-4D1D-966B-9910235F5829}"/>
    <dgm:cxn modelId="{502B2034-055B-4A40-BE41-6D43CACAF00D}" type="presOf" srcId="{0D009714-CCB5-4D00-A99A-5679C5544522}" destId="{B474CFA7-7605-472C-B213-F64E4381DE0A}" srcOrd="0" destOrd="8" presId="urn:microsoft.com/office/officeart/2005/8/layout/cycle2"/>
    <dgm:cxn modelId="{C0AE1B62-D626-46DA-BEA2-7F5E97D443DC}" srcId="{5771ED1E-1D07-4DEC-853D-7AE9B70CB5C4}" destId="{5187C7DC-F3FC-4361-897F-69347FB769C1}" srcOrd="2" destOrd="0" parTransId="{E53D5E48-2C6A-4CBC-B693-3174E40A359C}" sibTransId="{7AE24357-46AE-441E-B91F-67045740BEC0}"/>
    <dgm:cxn modelId="{4AC56F63-C844-4F1E-BE86-2C8BBAAD77D4}" srcId="{AB64E451-B3F5-4510-95E8-7C7538EA0DF5}" destId="{5771ED1E-1D07-4DEC-853D-7AE9B70CB5C4}" srcOrd="0" destOrd="0" parTransId="{3ABE7760-8CC4-4848-9547-A364A26282C5}" sibTransId="{C0668BBA-49DD-4120-80D8-E0E166F8BF21}"/>
    <dgm:cxn modelId="{5DC5DA63-7869-42BE-9FC9-8EF59480C615}" type="presOf" srcId="{8D66F74B-477F-4DD5-AF37-6ECAB5949B31}" destId="{B474CFA7-7605-472C-B213-F64E4381DE0A}" srcOrd="0" destOrd="7" presId="urn:microsoft.com/office/officeart/2005/8/layout/cycle2"/>
    <dgm:cxn modelId="{6D093848-887C-4AC3-A9E5-93A49C870CEA}" srcId="{5771ED1E-1D07-4DEC-853D-7AE9B70CB5C4}" destId="{EE432B03-C0F5-45AB-A9EC-28AF8583726C}" srcOrd="4" destOrd="0" parTransId="{EFEC478F-D9E2-49A8-BF9E-4F408299C627}" sibTransId="{417319F3-59D4-4FB5-88A6-843C27B48533}"/>
    <dgm:cxn modelId="{4386BF6D-F053-4CD2-A6A3-10EAF4D5EE6C}" type="presOf" srcId="{03F01FBA-3EE3-4B9B-9D09-E5F3F7DC4394}" destId="{B474CFA7-7605-472C-B213-F64E4381DE0A}" srcOrd="0" destOrd="10" presId="urn:microsoft.com/office/officeart/2005/8/layout/cycle2"/>
    <dgm:cxn modelId="{DFBFA875-9E58-4DB9-8E25-4F89521FD708}" srcId="{5771ED1E-1D07-4DEC-853D-7AE9B70CB5C4}" destId="{91FAD4EE-84F5-4D4B-A3D8-694B09DAC179}" srcOrd="0" destOrd="0" parTransId="{76DDEDF0-E31F-4DA5-8FFD-DDE6292C9C10}" sibTransId="{30F90D76-4C76-4601-9406-3F713285105E}"/>
    <dgm:cxn modelId="{06A1FB77-2CA1-405C-ADED-DB528C186387}" srcId="{5771ED1E-1D07-4DEC-853D-7AE9B70CB5C4}" destId="{0D009714-CCB5-4D00-A99A-5679C5544522}" srcOrd="7" destOrd="0" parTransId="{58E16D3E-644F-4DDE-88D7-431E25B70C6D}" sibTransId="{6C3F8422-C1F7-40AD-A4B0-BD32DBCB3EAC}"/>
    <dgm:cxn modelId="{1D4A517C-C704-4181-8702-CBF9543A0609}" type="presOf" srcId="{DD0A54B8-4A93-4632-BDCE-0AD9C1D53F28}" destId="{B474CFA7-7605-472C-B213-F64E4381DE0A}" srcOrd="0" destOrd="6" presId="urn:microsoft.com/office/officeart/2005/8/layout/cycle2"/>
    <dgm:cxn modelId="{0C8716A0-BDBC-4C8D-8AB6-BF393E6B52CD}" srcId="{5771ED1E-1D07-4DEC-853D-7AE9B70CB5C4}" destId="{B97DED72-03AE-4098-B2C9-6CBC0BEFDB0F}" srcOrd="1" destOrd="0" parTransId="{B067A6E5-5D51-4EA0-95C7-5D3B2CBCD5AF}" sibTransId="{FAAD4551-A838-4C2C-BBA2-3231F63B1716}"/>
    <dgm:cxn modelId="{9D0E63B1-060E-4D5A-9F86-F9B5E645E804}" srcId="{5771ED1E-1D07-4DEC-853D-7AE9B70CB5C4}" destId="{8D66F74B-477F-4DD5-AF37-6ECAB5949B31}" srcOrd="6" destOrd="0" parTransId="{D9BD5056-169A-49AC-894C-E57A33F36E1C}" sibTransId="{09116D92-7349-4C6C-811B-1E8B7BD78E09}"/>
    <dgm:cxn modelId="{A3B2A9BA-9A80-4BB2-8FE4-9797F4BFF85A}" type="presOf" srcId="{5187C7DC-F3FC-4361-897F-69347FB769C1}" destId="{B474CFA7-7605-472C-B213-F64E4381DE0A}" srcOrd="0" destOrd="3" presId="urn:microsoft.com/office/officeart/2005/8/layout/cycle2"/>
    <dgm:cxn modelId="{458790C1-2DE2-4EF4-8584-83701E2440A5}" type="presOf" srcId="{EE432B03-C0F5-45AB-A9EC-28AF8583726C}" destId="{B474CFA7-7605-472C-B213-F64E4381DE0A}" srcOrd="0" destOrd="5" presId="urn:microsoft.com/office/officeart/2005/8/layout/cycle2"/>
    <dgm:cxn modelId="{3C62A5C7-7FA2-499E-B177-44C56B476659}" type="presOf" srcId="{91FAD4EE-84F5-4D4B-A3D8-694B09DAC179}" destId="{B474CFA7-7605-472C-B213-F64E4381DE0A}" srcOrd="0" destOrd="1" presId="urn:microsoft.com/office/officeart/2005/8/layout/cycle2"/>
    <dgm:cxn modelId="{8D429BCC-47B4-4358-B8B4-3FEBFA81B522}" type="presOf" srcId="{609E444F-B784-4131-A485-1E3E582BA677}" destId="{B474CFA7-7605-472C-B213-F64E4381DE0A}" srcOrd="0" destOrd="4" presId="urn:microsoft.com/office/officeart/2005/8/layout/cycle2"/>
    <dgm:cxn modelId="{BF59D5D0-E3D2-4F65-B672-80228DDCAF80}" type="presOf" srcId="{B97DED72-03AE-4098-B2C9-6CBC0BEFDB0F}" destId="{B474CFA7-7605-472C-B213-F64E4381DE0A}" srcOrd="0" destOrd="2" presId="urn:microsoft.com/office/officeart/2005/8/layout/cycle2"/>
    <dgm:cxn modelId="{7216C2D6-3096-4BDC-BE6E-8C0D01ECE763}" type="presOf" srcId="{6E1B9AA0-A5A9-4595-8927-21A8FD1353B6}" destId="{B474CFA7-7605-472C-B213-F64E4381DE0A}" srcOrd="0" destOrd="11" presId="urn:microsoft.com/office/officeart/2005/8/layout/cycle2"/>
    <dgm:cxn modelId="{1848F1DB-9A84-4768-97D2-D39BC7B6AE82}" type="presOf" srcId="{AB64E451-B3F5-4510-95E8-7C7538EA0DF5}" destId="{BCB1DA9C-A247-430F-A325-09CC41ECEFF5}" srcOrd="0" destOrd="0" presId="urn:microsoft.com/office/officeart/2005/8/layout/cycle2"/>
    <dgm:cxn modelId="{BFB012DF-ED68-43BD-BEA1-D748307E606B}" srcId="{5771ED1E-1D07-4DEC-853D-7AE9B70CB5C4}" destId="{F25C595E-087F-4D9C-B581-633284A26212}" srcOrd="8" destOrd="0" parTransId="{3DF17891-C41E-47EA-94D0-B6C298A51371}" sibTransId="{999E5B17-8D38-4FF0-BCE8-3906ED6F1BC1}"/>
    <dgm:cxn modelId="{60D0DCF3-A0EB-41A4-9FA9-77A5479BA36D}" srcId="{5771ED1E-1D07-4DEC-853D-7AE9B70CB5C4}" destId="{6E1B9AA0-A5A9-4595-8927-21A8FD1353B6}" srcOrd="10" destOrd="0" parTransId="{EDBECE79-D530-412E-A058-F537C2986F12}" sibTransId="{6EF213BC-E34A-4228-8F5F-C749CC245356}"/>
    <dgm:cxn modelId="{E4AE54FE-5075-434A-BBEF-4DF5E40E11DD}" type="presOf" srcId="{F25C595E-087F-4D9C-B581-633284A26212}" destId="{B474CFA7-7605-472C-B213-F64E4381DE0A}" srcOrd="0" destOrd="9" presId="urn:microsoft.com/office/officeart/2005/8/layout/cycle2"/>
    <dgm:cxn modelId="{2E23A3C2-B5C5-4654-B0FA-E287615FACCB}" type="presParOf" srcId="{BCB1DA9C-A247-430F-A325-09CC41ECEFF5}" destId="{B474CFA7-7605-472C-B213-F64E4381DE0A}" srcOrd="0" destOrd="0" presId="urn:microsoft.com/office/officeart/2005/8/layout/cycle2"/>
  </dgm:cxnLst>
  <dgm:bg>
    <a:solidFill>
      <a:schemeClr val="tx1">
        <a:lumMod val="95000"/>
        <a:lumOff val="5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C49C4E1-87F0-4744-861C-B57EF25A3DF0}" type="doc">
      <dgm:prSet loTypeId="urn:microsoft.com/office/officeart/2005/8/layout/hList7" loCatId="list" qsTypeId="urn:microsoft.com/office/officeart/2005/8/quickstyle/simple1" qsCatId="simple" csTypeId="urn:microsoft.com/office/officeart/2005/8/colors/accent1_2" csCatId="accent1" phldr="1"/>
      <dgm:spPr/>
      <dgm:t>
        <a:bodyPr/>
        <a:lstStyle/>
        <a:p>
          <a:endParaRPr lang="en-ZA"/>
        </a:p>
      </dgm:t>
    </dgm:pt>
    <dgm:pt modelId="{52A209BC-7226-4814-9BD3-3FA75419FEA3}">
      <dgm:prSet custT="1"/>
      <dgm:spPr>
        <a:solidFill>
          <a:schemeClr val="accent2"/>
        </a:solidFill>
      </dgm:spPr>
      <dgm:t>
        <a:bodyPr/>
        <a:lstStyle/>
        <a:p>
          <a:r>
            <a:rPr lang="en-ZA" sz="1600" b="1" dirty="0">
              <a:solidFill>
                <a:schemeClr val="tx1"/>
              </a:solidFill>
            </a:rPr>
            <a:t>Digital Resources Access</a:t>
          </a:r>
        </a:p>
      </dgm:t>
    </dgm:pt>
    <dgm:pt modelId="{4698FED5-5791-4C92-B9AE-28320CBBE9DB}" type="parTrans" cxnId="{253C7915-57E6-45AF-B4B9-0E8E2917A784}">
      <dgm:prSet/>
      <dgm:spPr/>
      <dgm:t>
        <a:bodyPr/>
        <a:lstStyle/>
        <a:p>
          <a:endParaRPr lang="en-ZA"/>
        </a:p>
      </dgm:t>
    </dgm:pt>
    <dgm:pt modelId="{659B5A1E-1C51-45D7-8E7D-6BB66E3B6D43}" type="sibTrans" cxnId="{253C7915-57E6-45AF-B4B9-0E8E2917A784}">
      <dgm:prSet/>
      <dgm:spPr/>
      <dgm:t>
        <a:bodyPr/>
        <a:lstStyle/>
        <a:p>
          <a:endParaRPr lang="en-ZA"/>
        </a:p>
      </dgm:t>
    </dgm:pt>
    <dgm:pt modelId="{59C23008-D0D0-4770-A50E-9633AC1C093C}">
      <dgm:prSet custT="1"/>
      <dgm:spPr>
        <a:solidFill>
          <a:schemeClr val="accent6">
            <a:lumMod val="75000"/>
          </a:schemeClr>
        </a:solidFill>
      </dgm:spPr>
      <dgm:t>
        <a:bodyPr/>
        <a:lstStyle/>
        <a:p>
          <a:r>
            <a:rPr lang="en-US" sz="1600" b="1" dirty="0">
              <a:solidFill>
                <a:schemeClr val="tx1"/>
              </a:solidFill>
            </a:rPr>
            <a:t>Virtual Libraries &amp; Online Services</a:t>
          </a:r>
          <a:endParaRPr lang="en-ZA" sz="1600" dirty="0">
            <a:solidFill>
              <a:schemeClr val="tx1"/>
            </a:solidFill>
          </a:endParaRPr>
        </a:p>
      </dgm:t>
    </dgm:pt>
    <dgm:pt modelId="{ECED1C05-FFFE-4C9E-B60C-DACCA59AAFE8}" type="parTrans" cxnId="{26D7A545-E234-4849-B899-CF3C2FD9B411}">
      <dgm:prSet/>
      <dgm:spPr/>
      <dgm:t>
        <a:bodyPr/>
        <a:lstStyle/>
        <a:p>
          <a:endParaRPr lang="en-ZA"/>
        </a:p>
      </dgm:t>
    </dgm:pt>
    <dgm:pt modelId="{AF99E29F-528F-4825-B4B5-373E9A0AA8D9}" type="sibTrans" cxnId="{26D7A545-E234-4849-B899-CF3C2FD9B411}">
      <dgm:prSet/>
      <dgm:spPr/>
      <dgm:t>
        <a:bodyPr/>
        <a:lstStyle/>
        <a:p>
          <a:endParaRPr lang="en-ZA"/>
        </a:p>
      </dgm:t>
    </dgm:pt>
    <dgm:pt modelId="{4DF5136D-8D13-4410-978B-9D2612A619C5}">
      <dgm:prSet custT="1"/>
      <dgm:spPr/>
      <dgm:t>
        <a:bodyPr/>
        <a:lstStyle/>
        <a:p>
          <a:r>
            <a:rPr lang="en-GB" sz="1400" b="1" dirty="0">
              <a:solidFill>
                <a:schemeClr val="tx1"/>
              </a:solidFill>
            </a:rPr>
            <a:t>Collaborative Spaces</a:t>
          </a:r>
          <a:endParaRPr lang="en-ZA" sz="1400" b="1" dirty="0">
            <a:solidFill>
              <a:schemeClr val="tx1"/>
            </a:solidFill>
          </a:endParaRPr>
        </a:p>
      </dgm:t>
    </dgm:pt>
    <dgm:pt modelId="{FF5D5D79-3C19-415B-A94C-FDAC52E1601C}" type="parTrans" cxnId="{B7588824-AF2D-408A-BB79-035AA244AB74}">
      <dgm:prSet/>
      <dgm:spPr/>
      <dgm:t>
        <a:bodyPr/>
        <a:lstStyle/>
        <a:p>
          <a:endParaRPr lang="en-ZA"/>
        </a:p>
      </dgm:t>
    </dgm:pt>
    <dgm:pt modelId="{7DDF0606-9DCF-4932-9000-86E18E4254F9}" type="sibTrans" cxnId="{B7588824-AF2D-408A-BB79-035AA244AB74}">
      <dgm:prSet/>
      <dgm:spPr/>
      <dgm:t>
        <a:bodyPr/>
        <a:lstStyle/>
        <a:p>
          <a:endParaRPr lang="en-ZA"/>
        </a:p>
      </dgm:t>
    </dgm:pt>
    <dgm:pt modelId="{B04763F9-BB26-427B-A883-57166BC87083}">
      <dgm:prSet custT="1"/>
      <dgm:spPr>
        <a:solidFill>
          <a:srgbClr val="7030A0"/>
        </a:solidFill>
      </dgm:spPr>
      <dgm:t>
        <a:bodyPr/>
        <a:lstStyle/>
        <a:p>
          <a:r>
            <a:rPr lang="en-GB" sz="1800" b="1" dirty="0">
              <a:solidFill>
                <a:schemeClr val="tx1"/>
              </a:solidFill>
            </a:rPr>
            <a:t>RDM </a:t>
          </a:r>
          <a:endParaRPr lang="en-ZA" sz="1800" b="1" dirty="0">
            <a:solidFill>
              <a:schemeClr val="tx1"/>
            </a:solidFill>
          </a:endParaRPr>
        </a:p>
      </dgm:t>
    </dgm:pt>
    <dgm:pt modelId="{5255DC17-E6DB-4F26-8F1C-DEFF04A07593}" type="parTrans" cxnId="{95D2769C-EF9E-49C5-95D4-E0273D9D142A}">
      <dgm:prSet/>
      <dgm:spPr/>
      <dgm:t>
        <a:bodyPr/>
        <a:lstStyle/>
        <a:p>
          <a:endParaRPr lang="en-ZA"/>
        </a:p>
      </dgm:t>
    </dgm:pt>
    <dgm:pt modelId="{A6DBE22E-DDAD-4A98-A40C-770896ABB465}" type="sibTrans" cxnId="{95D2769C-EF9E-49C5-95D4-E0273D9D142A}">
      <dgm:prSet/>
      <dgm:spPr/>
      <dgm:t>
        <a:bodyPr/>
        <a:lstStyle/>
        <a:p>
          <a:endParaRPr lang="en-ZA"/>
        </a:p>
      </dgm:t>
    </dgm:pt>
    <dgm:pt modelId="{BCC4647A-123E-41C2-85DC-FE4F5B868671}">
      <dgm:prSet custT="1"/>
      <dgm:spPr/>
      <dgm:t>
        <a:bodyPr/>
        <a:lstStyle/>
        <a:p>
          <a:r>
            <a:rPr lang="en-GB" sz="1800" b="1" dirty="0">
              <a:solidFill>
                <a:schemeClr val="tx1"/>
              </a:solidFill>
            </a:rPr>
            <a:t>OA &amp; (OER)( DGPG)</a:t>
          </a:r>
          <a:endParaRPr lang="en-ZA" sz="1800" b="1" dirty="0">
            <a:solidFill>
              <a:schemeClr val="tx1"/>
            </a:solidFill>
          </a:endParaRPr>
        </a:p>
      </dgm:t>
    </dgm:pt>
    <dgm:pt modelId="{E8CBDBA6-9476-44FF-BFA9-1A9B1DE73EE0}" type="parTrans" cxnId="{2E1D5726-9D56-4F8D-84D1-91B0BEA7000C}">
      <dgm:prSet/>
      <dgm:spPr/>
      <dgm:t>
        <a:bodyPr/>
        <a:lstStyle/>
        <a:p>
          <a:endParaRPr lang="en-ZA"/>
        </a:p>
      </dgm:t>
    </dgm:pt>
    <dgm:pt modelId="{0C069579-A466-48B6-AAB7-26E4B04D895D}" type="sibTrans" cxnId="{2E1D5726-9D56-4F8D-84D1-91B0BEA7000C}">
      <dgm:prSet/>
      <dgm:spPr/>
      <dgm:t>
        <a:bodyPr/>
        <a:lstStyle/>
        <a:p>
          <a:endParaRPr lang="en-ZA"/>
        </a:p>
      </dgm:t>
    </dgm:pt>
    <dgm:pt modelId="{C3F41049-0E79-444C-8C7F-ADDCE3FAEAFD}">
      <dgm:prSet custT="1"/>
      <dgm:spPr>
        <a:solidFill>
          <a:schemeClr val="accent4">
            <a:lumMod val="50000"/>
          </a:schemeClr>
        </a:solidFill>
      </dgm:spPr>
      <dgm:t>
        <a:bodyPr/>
        <a:lstStyle/>
        <a:p>
          <a:r>
            <a:rPr lang="en-GB" sz="1800" b="1" dirty="0">
              <a:solidFill>
                <a:schemeClr val="tx1"/>
              </a:solidFill>
            </a:rPr>
            <a:t>Metaliteracy</a:t>
          </a:r>
          <a:endParaRPr lang="en-ZA" sz="1800" b="1" dirty="0">
            <a:solidFill>
              <a:schemeClr val="tx1"/>
            </a:solidFill>
          </a:endParaRPr>
        </a:p>
      </dgm:t>
    </dgm:pt>
    <dgm:pt modelId="{9C2034BD-9973-402F-8C1E-9F41BF7BC604}" type="parTrans" cxnId="{E3165B89-7A70-4B65-9C99-FA1F0BDCFC9D}">
      <dgm:prSet/>
      <dgm:spPr/>
      <dgm:t>
        <a:bodyPr/>
        <a:lstStyle/>
        <a:p>
          <a:endParaRPr lang="en-ZA"/>
        </a:p>
      </dgm:t>
    </dgm:pt>
    <dgm:pt modelId="{9E62234D-E0EC-4B29-92A4-11484459FEDD}" type="sibTrans" cxnId="{E3165B89-7A70-4B65-9C99-FA1F0BDCFC9D}">
      <dgm:prSet/>
      <dgm:spPr/>
      <dgm:t>
        <a:bodyPr/>
        <a:lstStyle/>
        <a:p>
          <a:endParaRPr lang="en-ZA"/>
        </a:p>
      </dgm:t>
    </dgm:pt>
    <dgm:pt modelId="{C004456F-67B4-4405-B786-880E32119C89}">
      <dgm:prSet custT="1"/>
      <dgm:spPr>
        <a:solidFill>
          <a:schemeClr val="accent2">
            <a:lumMod val="75000"/>
          </a:schemeClr>
        </a:solidFill>
      </dgm:spPr>
      <dgm:t>
        <a:bodyPr/>
        <a:lstStyle/>
        <a:p>
          <a:r>
            <a:rPr lang="en-GB" sz="1800" b="1" dirty="0">
              <a:solidFill>
                <a:schemeClr val="tx1"/>
              </a:solidFill>
            </a:rPr>
            <a:t>Shared Cloud  storage </a:t>
          </a:r>
          <a:endParaRPr lang="en-ZA" sz="1800" b="1" dirty="0">
            <a:solidFill>
              <a:schemeClr val="tx1"/>
            </a:solidFill>
          </a:endParaRPr>
        </a:p>
      </dgm:t>
    </dgm:pt>
    <dgm:pt modelId="{0C685A5E-D5F6-4467-902B-31E460DE217B}" type="parTrans" cxnId="{8812A4B8-D010-4105-903B-E4F5765F51DE}">
      <dgm:prSet/>
      <dgm:spPr/>
      <dgm:t>
        <a:bodyPr/>
        <a:lstStyle/>
        <a:p>
          <a:endParaRPr lang="en-ZA"/>
        </a:p>
      </dgm:t>
    </dgm:pt>
    <dgm:pt modelId="{5AFCF7D3-05A6-4ACE-A483-D3A662355E1B}" type="sibTrans" cxnId="{8812A4B8-D010-4105-903B-E4F5765F51DE}">
      <dgm:prSet/>
      <dgm:spPr/>
      <dgm:t>
        <a:bodyPr/>
        <a:lstStyle/>
        <a:p>
          <a:endParaRPr lang="en-ZA"/>
        </a:p>
      </dgm:t>
    </dgm:pt>
    <dgm:pt modelId="{43A6A172-2562-4E5A-B885-D09D659080B8}">
      <dgm:prSet custT="1"/>
      <dgm:spPr>
        <a:solidFill>
          <a:srgbClr val="7030A0"/>
        </a:solidFill>
      </dgm:spPr>
      <dgm:t>
        <a:bodyPr/>
        <a:lstStyle/>
        <a:p>
          <a:r>
            <a:rPr lang="en-GB" sz="1200" b="1" dirty="0">
              <a:solidFill>
                <a:schemeClr val="tx1"/>
              </a:solidFill>
            </a:rPr>
            <a:t>Technology Integration</a:t>
          </a:r>
          <a:endParaRPr lang="en-ZA" sz="1200" b="1" dirty="0">
            <a:solidFill>
              <a:schemeClr val="tx1"/>
            </a:solidFill>
          </a:endParaRPr>
        </a:p>
      </dgm:t>
    </dgm:pt>
    <dgm:pt modelId="{4FB1B640-B0B0-4425-B66B-BD2EFE17DF55}" type="parTrans" cxnId="{81BF0ED4-92A2-4DEA-92AC-BFF2DD942C8A}">
      <dgm:prSet/>
      <dgm:spPr/>
      <dgm:t>
        <a:bodyPr/>
        <a:lstStyle/>
        <a:p>
          <a:endParaRPr lang="en-ZA"/>
        </a:p>
      </dgm:t>
    </dgm:pt>
    <dgm:pt modelId="{80EC5375-95EE-4146-807A-279C709BA11B}" type="sibTrans" cxnId="{81BF0ED4-92A2-4DEA-92AC-BFF2DD942C8A}">
      <dgm:prSet/>
      <dgm:spPr/>
      <dgm:t>
        <a:bodyPr/>
        <a:lstStyle/>
        <a:p>
          <a:endParaRPr lang="en-ZA"/>
        </a:p>
      </dgm:t>
    </dgm:pt>
    <dgm:pt modelId="{B3040005-C13B-4922-92EC-780D9ACE88BE}">
      <dgm:prSet custT="1"/>
      <dgm:spPr>
        <a:solidFill>
          <a:srgbClr val="C00000"/>
        </a:solidFill>
      </dgm:spPr>
      <dgm:t>
        <a:bodyPr/>
        <a:lstStyle/>
        <a:p>
          <a:r>
            <a:rPr lang="en-GB" sz="1400" b="1" dirty="0">
              <a:solidFill>
                <a:schemeClr val="tx1"/>
              </a:solidFill>
            </a:rPr>
            <a:t>User-centric services  </a:t>
          </a:r>
          <a:endParaRPr lang="en-ZA" sz="1400" b="1" dirty="0">
            <a:solidFill>
              <a:schemeClr val="tx1"/>
            </a:solidFill>
          </a:endParaRPr>
        </a:p>
      </dgm:t>
    </dgm:pt>
    <dgm:pt modelId="{B9F7F949-6D4D-4428-BF87-14B1486D4556}" type="parTrans" cxnId="{867F8480-0C1A-4198-B604-E9B31618BDF6}">
      <dgm:prSet/>
      <dgm:spPr/>
      <dgm:t>
        <a:bodyPr/>
        <a:lstStyle/>
        <a:p>
          <a:endParaRPr lang="en-ZA"/>
        </a:p>
      </dgm:t>
    </dgm:pt>
    <dgm:pt modelId="{9F4D2CE6-E891-4C56-BA79-0A86FCBDAE04}" type="sibTrans" cxnId="{867F8480-0C1A-4198-B604-E9B31618BDF6}">
      <dgm:prSet/>
      <dgm:spPr/>
      <dgm:t>
        <a:bodyPr/>
        <a:lstStyle/>
        <a:p>
          <a:endParaRPr lang="en-ZA"/>
        </a:p>
      </dgm:t>
    </dgm:pt>
    <dgm:pt modelId="{AECF1ABD-CC5F-4548-9B16-EBBB345F61F1}">
      <dgm:prSet custT="1"/>
      <dgm:spPr/>
      <dgm:t>
        <a:bodyPr/>
        <a:lstStyle/>
        <a:p>
          <a:r>
            <a:rPr lang="en-ZA" sz="1050" b="0" dirty="0">
              <a:solidFill>
                <a:schemeClr val="tx1"/>
              </a:solidFill>
            </a:rPr>
            <a:t>Collaboration</a:t>
          </a:r>
        </a:p>
      </dgm:t>
    </dgm:pt>
    <dgm:pt modelId="{DAA1358C-F67B-490F-B533-8511E3B1EDC7}" type="parTrans" cxnId="{900D7478-4126-4795-BA34-F413A7AC0F5B}">
      <dgm:prSet/>
      <dgm:spPr/>
      <dgm:t>
        <a:bodyPr/>
        <a:lstStyle/>
        <a:p>
          <a:endParaRPr lang="en-ZA"/>
        </a:p>
      </dgm:t>
    </dgm:pt>
    <dgm:pt modelId="{28FDC0D9-4113-4085-957D-0D5BF154EB69}" type="sibTrans" cxnId="{900D7478-4126-4795-BA34-F413A7AC0F5B}">
      <dgm:prSet/>
      <dgm:spPr/>
      <dgm:t>
        <a:bodyPr/>
        <a:lstStyle/>
        <a:p>
          <a:endParaRPr lang="en-ZA"/>
        </a:p>
      </dgm:t>
    </dgm:pt>
    <dgm:pt modelId="{6AA0C30E-B8A5-4BB2-AC3B-6016048399A9}" type="pres">
      <dgm:prSet presAssocID="{1C49C4E1-87F0-4744-861C-B57EF25A3DF0}" presName="Name0" presStyleCnt="0">
        <dgm:presLayoutVars>
          <dgm:dir/>
          <dgm:resizeHandles val="exact"/>
        </dgm:presLayoutVars>
      </dgm:prSet>
      <dgm:spPr/>
    </dgm:pt>
    <dgm:pt modelId="{DD03BF1A-ADF5-4ECD-9717-B5AC9D623143}" type="pres">
      <dgm:prSet presAssocID="{1C49C4E1-87F0-4744-861C-B57EF25A3DF0}" presName="fgShape" presStyleLbl="fgShp" presStyleIdx="0" presStyleCnt="1"/>
      <dgm:spPr>
        <a:solidFill>
          <a:schemeClr val="bg2">
            <a:lumMod val="10000"/>
          </a:schemeClr>
        </a:solidFill>
      </dgm:spPr>
    </dgm:pt>
    <dgm:pt modelId="{C2B0A6B1-A961-45FE-8603-38A8EB1793B3}" type="pres">
      <dgm:prSet presAssocID="{1C49C4E1-87F0-4744-861C-B57EF25A3DF0}" presName="linComp" presStyleCnt="0"/>
      <dgm:spPr/>
    </dgm:pt>
    <dgm:pt modelId="{01F8282F-2194-4315-8A44-C8B63FE15CED}" type="pres">
      <dgm:prSet presAssocID="{52A209BC-7226-4814-9BD3-3FA75419FEA3}" presName="compNode" presStyleCnt="0"/>
      <dgm:spPr/>
    </dgm:pt>
    <dgm:pt modelId="{34E804E6-796B-41E6-A774-2CC40982F754}" type="pres">
      <dgm:prSet presAssocID="{52A209BC-7226-4814-9BD3-3FA75419FEA3}" presName="bkgdShape" presStyleLbl="node1" presStyleIdx="0" presStyleCnt="10" custScaleX="242580" custLinFactNeighborX="3817" custLinFactNeighborY="-2613"/>
      <dgm:spPr/>
    </dgm:pt>
    <dgm:pt modelId="{C5AE778E-7B17-4A01-BA6A-A1D17FE2171A}" type="pres">
      <dgm:prSet presAssocID="{52A209BC-7226-4814-9BD3-3FA75419FEA3}" presName="nodeTx" presStyleLbl="node1" presStyleIdx="0" presStyleCnt="10">
        <dgm:presLayoutVars>
          <dgm:bulletEnabled val="1"/>
        </dgm:presLayoutVars>
      </dgm:prSet>
      <dgm:spPr/>
    </dgm:pt>
    <dgm:pt modelId="{529AEE25-EDC1-4219-AA6F-9A892EE179C1}" type="pres">
      <dgm:prSet presAssocID="{52A209BC-7226-4814-9BD3-3FA75419FEA3}" presName="invisiNode" presStyleLbl="node1" presStyleIdx="0" presStyleCnt="10"/>
      <dgm:spPr/>
    </dgm:pt>
    <dgm:pt modelId="{CF9D41B2-26CE-4C19-A913-7C5384D30D83}" type="pres">
      <dgm:prSet presAssocID="{52A209BC-7226-4814-9BD3-3FA75419FEA3}" presName="imagNode" presStyleLbl="fgImgPlace1" presStyleIdx="0" presStyleCnt="10" custScaleX="160311" custScaleY="142837" custLinFactNeighborX="4061" custLinFactNeighborY="-5818"/>
      <dgm:spPr>
        <a:blipFill rotWithShape="1">
          <a:blip xmlns:r="http://schemas.openxmlformats.org/officeDocument/2006/relationships" r:embed="rId1"/>
          <a:srcRect/>
          <a:stretch>
            <a:fillRect l="-87000" r="-87000"/>
          </a:stretch>
        </a:blipFill>
      </dgm:spPr>
    </dgm:pt>
    <dgm:pt modelId="{004CCD7D-9199-4655-80AB-9B8E82C526ED}" type="pres">
      <dgm:prSet presAssocID="{659B5A1E-1C51-45D7-8E7D-6BB66E3B6D43}" presName="sibTrans" presStyleLbl="sibTrans2D1" presStyleIdx="0" presStyleCnt="0"/>
      <dgm:spPr/>
    </dgm:pt>
    <dgm:pt modelId="{760CCF58-775B-4E2F-8E34-B9C9FC76D631}" type="pres">
      <dgm:prSet presAssocID="{59C23008-D0D0-4770-A50E-9633AC1C093C}" presName="compNode" presStyleCnt="0"/>
      <dgm:spPr/>
    </dgm:pt>
    <dgm:pt modelId="{5CB76B8E-9199-4080-911E-1D56F4E40653}" type="pres">
      <dgm:prSet presAssocID="{59C23008-D0D0-4770-A50E-9633AC1C093C}" presName="bkgdShape" presStyleLbl="node1" presStyleIdx="1" presStyleCnt="10" custScaleX="223321" custLinFactNeighborX="-3958" custLinFactNeighborY="-1378"/>
      <dgm:spPr/>
    </dgm:pt>
    <dgm:pt modelId="{B29A5BDB-3C63-4365-883A-8A9854A0AFED}" type="pres">
      <dgm:prSet presAssocID="{59C23008-D0D0-4770-A50E-9633AC1C093C}" presName="nodeTx" presStyleLbl="node1" presStyleIdx="1" presStyleCnt="10">
        <dgm:presLayoutVars>
          <dgm:bulletEnabled val="1"/>
        </dgm:presLayoutVars>
      </dgm:prSet>
      <dgm:spPr/>
    </dgm:pt>
    <dgm:pt modelId="{11124AE7-32D8-42DB-ACBC-88B57C2E085A}" type="pres">
      <dgm:prSet presAssocID="{59C23008-D0D0-4770-A50E-9633AC1C093C}" presName="invisiNode" presStyleLbl="node1" presStyleIdx="1" presStyleCnt="10"/>
      <dgm:spPr/>
    </dgm:pt>
    <dgm:pt modelId="{B92AAFF6-7C02-4E9D-840C-2E1B0661CE2D}" type="pres">
      <dgm:prSet presAssocID="{59C23008-D0D0-4770-A50E-9633AC1C093C}" presName="imagNode" presStyleLbl="fgImgPlace1" presStyleIdx="1" presStyleCnt="10" custScaleX="140733" custScaleY="93639" custLinFactNeighborX="-7912" custLinFactNeighborY="11997"/>
      <dgm:spPr>
        <a:blipFill rotWithShape="1">
          <a:blip xmlns:r="http://schemas.openxmlformats.org/officeDocument/2006/relationships" r:embed="rId2"/>
          <a:srcRect/>
          <a:stretch>
            <a:fillRect l="-141000" r="-141000"/>
          </a:stretch>
        </a:blipFill>
      </dgm:spPr>
    </dgm:pt>
    <dgm:pt modelId="{6B11B0F8-4D72-42A0-90E6-0E031360F1D9}" type="pres">
      <dgm:prSet presAssocID="{AF99E29F-528F-4825-B4B5-373E9A0AA8D9}" presName="sibTrans" presStyleLbl="sibTrans2D1" presStyleIdx="0" presStyleCnt="0"/>
      <dgm:spPr/>
    </dgm:pt>
    <dgm:pt modelId="{FFD64D06-32A3-42A6-B0FC-385F88E85D87}" type="pres">
      <dgm:prSet presAssocID="{4DF5136D-8D13-4410-978B-9D2612A619C5}" presName="compNode" presStyleCnt="0"/>
      <dgm:spPr/>
    </dgm:pt>
    <dgm:pt modelId="{21E7B918-3C6B-48B4-BFF8-3564951DC39D}" type="pres">
      <dgm:prSet presAssocID="{4DF5136D-8D13-4410-978B-9D2612A619C5}" presName="bkgdShape" presStyleLbl="node1" presStyleIdx="2" presStyleCnt="10" custScaleX="354948" custLinFactNeighborX="-1979" custLinFactNeighborY="-2360"/>
      <dgm:spPr/>
    </dgm:pt>
    <dgm:pt modelId="{38529663-E5C5-4FE8-BEB2-4EC55FDA7A4A}" type="pres">
      <dgm:prSet presAssocID="{4DF5136D-8D13-4410-978B-9D2612A619C5}" presName="nodeTx" presStyleLbl="node1" presStyleIdx="2" presStyleCnt="10">
        <dgm:presLayoutVars>
          <dgm:bulletEnabled val="1"/>
        </dgm:presLayoutVars>
      </dgm:prSet>
      <dgm:spPr/>
    </dgm:pt>
    <dgm:pt modelId="{03947D6B-DB21-4DCC-A148-63D903B9CF42}" type="pres">
      <dgm:prSet presAssocID="{4DF5136D-8D13-4410-978B-9D2612A619C5}" presName="invisiNode" presStyleLbl="node1" presStyleIdx="2" presStyleCnt="10"/>
      <dgm:spPr/>
    </dgm:pt>
    <dgm:pt modelId="{27C95238-E2E2-4E19-9646-D68837CAF095}" type="pres">
      <dgm:prSet presAssocID="{4DF5136D-8D13-4410-978B-9D2612A619C5}" presName="imagNode" presStyleLbl="fgImgPlace1" presStyleIdx="2" presStyleCnt="10" custScaleX="275969" custScaleY="164387" custLinFactNeighborX="11848" custLinFactNeighborY="7088"/>
      <dgm:spPr>
        <a:blipFill rotWithShape="1">
          <a:blip xmlns:r="http://schemas.openxmlformats.org/officeDocument/2006/relationships" r:embed="rId3"/>
          <a:srcRect/>
          <a:stretch>
            <a:fillRect l="-87000" r="-87000"/>
          </a:stretch>
        </a:blipFill>
      </dgm:spPr>
    </dgm:pt>
    <dgm:pt modelId="{3AC640E6-A662-44C7-9337-1AF03DB8394E}" type="pres">
      <dgm:prSet presAssocID="{7DDF0606-9DCF-4932-9000-86E18E4254F9}" presName="sibTrans" presStyleLbl="sibTrans2D1" presStyleIdx="0" presStyleCnt="0"/>
      <dgm:spPr/>
    </dgm:pt>
    <dgm:pt modelId="{2D3A7A3B-5AFA-4BE0-B6DC-1A70DE57C5F9}" type="pres">
      <dgm:prSet presAssocID="{B04763F9-BB26-427B-A883-57166BC87083}" presName="compNode" presStyleCnt="0"/>
      <dgm:spPr/>
    </dgm:pt>
    <dgm:pt modelId="{9ECBE863-7E49-4C38-8419-4EA93664F425}" type="pres">
      <dgm:prSet presAssocID="{B04763F9-BB26-427B-A883-57166BC87083}" presName="bkgdShape" presStyleLbl="node1" presStyleIdx="3" presStyleCnt="10" custScaleX="579995" custLinFactNeighborX="-16706" custLinFactNeighborY="-5156"/>
      <dgm:spPr/>
    </dgm:pt>
    <dgm:pt modelId="{D417546B-3B04-4D66-AA18-006F6AC5A8A3}" type="pres">
      <dgm:prSet presAssocID="{B04763F9-BB26-427B-A883-57166BC87083}" presName="nodeTx" presStyleLbl="node1" presStyleIdx="3" presStyleCnt="10">
        <dgm:presLayoutVars>
          <dgm:bulletEnabled val="1"/>
        </dgm:presLayoutVars>
      </dgm:prSet>
      <dgm:spPr/>
    </dgm:pt>
    <dgm:pt modelId="{33E1C746-2132-4F90-8359-E578B7E65A97}" type="pres">
      <dgm:prSet presAssocID="{B04763F9-BB26-427B-A883-57166BC87083}" presName="invisiNode" presStyleLbl="node1" presStyleIdx="3" presStyleCnt="10"/>
      <dgm:spPr/>
    </dgm:pt>
    <dgm:pt modelId="{DC355C92-3C22-4DB3-97FD-71E217FA80EE}" type="pres">
      <dgm:prSet presAssocID="{B04763F9-BB26-427B-A883-57166BC87083}" presName="imagNode" presStyleLbl="fgImgPlace1" presStyleIdx="3" presStyleCnt="10" custScaleX="194660" custScaleY="171839" custLinFactNeighborX="35756" custLinFactNeighborY="8951"/>
      <dgm:spPr>
        <a:blipFill rotWithShape="1">
          <a:blip xmlns:r="http://schemas.openxmlformats.org/officeDocument/2006/relationships" r:embed="rId4"/>
          <a:srcRect/>
          <a:stretch>
            <a:fillRect l="-87000" r="-87000"/>
          </a:stretch>
        </a:blipFill>
      </dgm:spPr>
    </dgm:pt>
    <dgm:pt modelId="{4A327551-81C8-4EB1-82DF-7FD29F1FFF76}" type="pres">
      <dgm:prSet presAssocID="{A6DBE22E-DDAD-4A98-A40C-770896ABB465}" presName="sibTrans" presStyleLbl="sibTrans2D1" presStyleIdx="0" presStyleCnt="0"/>
      <dgm:spPr/>
    </dgm:pt>
    <dgm:pt modelId="{EF51BF68-1A7B-434B-A02D-6BACD53B5E20}" type="pres">
      <dgm:prSet presAssocID="{BCC4647A-123E-41C2-85DC-FE4F5B868671}" presName="compNode" presStyleCnt="0"/>
      <dgm:spPr/>
    </dgm:pt>
    <dgm:pt modelId="{4848C5FC-19E8-42DA-BBD5-EAA542DA67AF}" type="pres">
      <dgm:prSet presAssocID="{BCC4647A-123E-41C2-85DC-FE4F5B868671}" presName="bkgdShape" presStyleLbl="node1" presStyleIdx="4" presStyleCnt="10" custScaleX="363315" custLinFactNeighborX="20385" custLinFactNeighborY="-1378"/>
      <dgm:spPr/>
    </dgm:pt>
    <dgm:pt modelId="{5AE1F729-7287-4B61-B536-C6DAF29B1445}" type="pres">
      <dgm:prSet presAssocID="{BCC4647A-123E-41C2-85DC-FE4F5B868671}" presName="nodeTx" presStyleLbl="node1" presStyleIdx="4" presStyleCnt="10">
        <dgm:presLayoutVars>
          <dgm:bulletEnabled val="1"/>
        </dgm:presLayoutVars>
      </dgm:prSet>
      <dgm:spPr/>
    </dgm:pt>
    <dgm:pt modelId="{72FC5763-A249-483A-8425-A1FD4AAA9EC9}" type="pres">
      <dgm:prSet presAssocID="{BCC4647A-123E-41C2-85DC-FE4F5B868671}" presName="invisiNode" presStyleLbl="node1" presStyleIdx="4" presStyleCnt="10"/>
      <dgm:spPr/>
    </dgm:pt>
    <dgm:pt modelId="{9C3E3F2C-38A6-4BF5-A0C3-37609D1A2EC8}" type="pres">
      <dgm:prSet presAssocID="{BCC4647A-123E-41C2-85DC-FE4F5B868671}" presName="imagNode" presStyleLbl="fgImgPlace1" presStyleIdx="4" presStyleCnt="10" custScaleX="208416" custScaleY="152590"/>
      <dgm:spPr>
        <a:blipFill rotWithShape="1">
          <a:blip xmlns:r="http://schemas.openxmlformats.org/officeDocument/2006/relationships" r:embed="rId5"/>
          <a:srcRect/>
          <a:stretch>
            <a:fillRect l="-87000" r="-87000"/>
          </a:stretch>
        </a:blipFill>
      </dgm:spPr>
    </dgm:pt>
    <dgm:pt modelId="{E878F348-0C7A-4805-9EA7-D9022F9C64CE}" type="pres">
      <dgm:prSet presAssocID="{0C069579-A466-48B6-AAB7-26E4B04D895D}" presName="sibTrans" presStyleLbl="sibTrans2D1" presStyleIdx="0" presStyleCnt="0"/>
      <dgm:spPr/>
    </dgm:pt>
    <dgm:pt modelId="{2671AC28-F7E6-4F1F-8127-242A67B2DBB2}" type="pres">
      <dgm:prSet presAssocID="{C3F41049-0E79-444C-8C7F-ADDCE3FAEAFD}" presName="compNode" presStyleCnt="0"/>
      <dgm:spPr/>
    </dgm:pt>
    <dgm:pt modelId="{6A6CDB24-59D3-4700-9C17-CE97B769FDC5}" type="pres">
      <dgm:prSet presAssocID="{C3F41049-0E79-444C-8C7F-ADDCE3FAEAFD}" presName="bkgdShape" presStyleLbl="node1" presStyleIdx="5" presStyleCnt="10" custScaleX="364765" custLinFactNeighborX="25835" custLinFactNeighborY="-492"/>
      <dgm:spPr/>
    </dgm:pt>
    <dgm:pt modelId="{878FBD31-A195-4C6E-A6B2-27B6B0D83B27}" type="pres">
      <dgm:prSet presAssocID="{C3F41049-0E79-444C-8C7F-ADDCE3FAEAFD}" presName="nodeTx" presStyleLbl="node1" presStyleIdx="5" presStyleCnt="10">
        <dgm:presLayoutVars>
          <dgm:bulletEnabled val="1"/>
        </dgm:presLayoutVars>
      </dgm:prSet>
      <dgm:spPr/>
    </dgm:pt>
    <dgm:pt modelId="{F1313FAA-07E2-4B97-8C3F-8A0FD0241A58}" type="pres">
      <dgm:prSet presAssocID="{C3F41049-0E79-444C-8C7F-ADDCE3FAEAFD}" presName="invisiNode" presStyleLbl="node1" presStyleIdx="5" presStyleCnt="10"/>
      <dgm:spPr/>
    </dgm:pt>
    <dgm:pt modelId="{D84674A8-9DCD-4A7D-BDDB-470BF84F8C55}" type="pres">
      <dgm:prSet presAssocID="{C3F41049-0E79-444C-8C7F-ADDCE3FAEAFD}" presName="imagNode" presStyleLbl="fgImgPlace1" presStyleIdx="5" presStyleCnt="10" custScaleX="156413" custScaleY="141944" custLinFactNeighborX="8934" custLinFactNeighborY="14942"/>
      <dgm:spPr>
        <a:blipFill rotWithShape="1">
          <a:blip xmlns:r="http://schemas.openxmlformats.org/officeDocument/2006/relationships" r:embed="rId6"/>
          <a:srcRect/>
          <a:stretch>
            <a:fillRect l="-42000" r="-42000"/>
          </a:stretch>
        </a:blipFill>
      </dgm:spPr>
    </dgm:pt>
    <dgm:pt modelId="{4169AF0E-F6CB-4077-A24C-D1B9B0C420D8}" type="pres">
      <dgm:prSet presAssocID="{9E62234D-E0EC-4B29-92A4-11484459FEDD}" presName="sibTrans" presStyleLbl="sibTrans2D1" presStyleIdx="0" presStyleCnt="0"/>
      <dgm:spPr/>
    </dgm:pt>
    <dgm:pt modelId="{AF41D7CA-BA3F-4975-906C-7EA57CCEE843}" type="pres">
      <dgm:prSet presAssocID="{C004456F-67B4-4405-B786-880E32119C89}" presName="compNode" presStyleCnt="0"/>
      <dgm:spPr/>
    </dgm:pt>
    <dgm:pt modelId="{3FF98B82-7C7E-4D24-A726-E9F6DDC8E1C8}" type="pres">
      <dgm:prSet presAssocID="{C004456F-67B4-4405-B786-880E32119C89}" presName="bkgdShape" presStyleLbl="node1" presStyleIdx="6" presStyleCnt="10" custScaleX="278019" custLinFactNeighborX="-300" custLinFactNeighborY="-1378"/>
      <dgm:spPr/>
    </dgm:pt>
    <dgm:pt modelId="{EB724C74-7053-48BF-87BE-C717EDB5F9F3}" type="pres">
      <dgm:prSet presAssocID="{C004456F-67B4-4405-B786-880E32119C89}" presName="nodeTx" presStyleLbl="node1" presStyleIdx="6" presStyleCnt="10">
        <dgm:presLayoutVars>
          <dgm:bulletEnabled val="1"/>
        </dgm:presLayoutVars>
      </dgm:prSet>
      <dgm:spPr/>
    </dgm:pt>
    <dgm:pt modelId="{47E3C4F4-5E08-4997-948F-041C7F61DC62}" type="pres">
      <dgm:prSet presAssocID="{C004456F-67B4-4405-B786-880E32119C89}" presName="invisiNode" presStyleLbl="node1" presStyleIdx="6" presStyleCnt="10"/>
      <dgm:spPr/>
    </dgm:pt>
    <dgm:pt modelId="{4F13482C-CFB3-4037-A7DF-00B286A959AB}" type="pres">
      <dgm:prSet presAssocID="{C004456F-67B4-4405-B786-880E32119C89}" presName="imagNode" presStyleLbl="fgImgPlace1" presStyleIdx="6" presStyleCnt="10" custScaleX="166786" custScaleY="152590"/>
      <dgm:spPr>
        <a:blipFill rotWithShape="1">
          <a:blip xmlns:r="http://schemas.openxmlformats.org/officeDocument/2006/relationships" r:embed="rId7"/>
          <a:srcRect/>
          <a:stretch>
            <a:fillRect l="-42000" r="-42000"/>
          </a:stretch>
        </a:blipFill>
      </dgm:spPr>
    </dgm:pt>
    <dgm:pt modelId="{44F443BD-05B4-4AA1-BD93-C1DD6B0AF03A}" type="pres">
      <dgm:prSet presAssocID="{5AFCF7D3-05A6-4ACE-A483-D3A662355E1B}" presName="sibTrans" presStyleLbl="sibTrans2D1" presStyleIdx="0" presStyleCnt="0"/>
      <dgm:spPr/>
    </dgm:pt>
    <dgm:pt modelId="{B102AA02-F77C-47A1-A7E4-3D412A5D8417}" type="pres">
      <dgm:prSet presAssocID="{43A6A172-2562-4E5A-B885-D09D659080B8}" presName="compNode" presStyleCnt="0"/>
      <dgm:spPr/>
    </dgm:pt>
    <dgm:pt modelId="{99DF8EF2-BE1F-4CC4-8A79-BDC12FF6914A}" type="pres">
      <dgm:prSet presAssocID="{43A6A172-2562-4E5A-B885-D09D659080B8}" presName="bkgdShape" presStyleLbl="node1" presStyleIdx="7" presStyleCnt="10" custScaleX="263476" custLinFactNeighborX="1979" custLinFactNeighborY="-1378"/>
      <dgm:spPr/>
    </dgm:pt>
    <dgm:pt modelId="{D6852050-1773-4F31-ADED-F5F82225FCFE}" type="pres">
      <dgm:prSet presAssocID="{43A6A172-2562-4E5A-B885-D09D659080B8}" presName="nodeTx" presStyleLbl="node1" presStyleIdx="7" presStyleCnt="10">
        <dgm:presLayoutVars>
          <dgm:bulletEnabled val="1"/>
        </dgm:presLayoutVars>
      </dgm:prSet>
      <dgm:spPr/>
    </dgm:pt>
    <dgm:pt modelId="{6FBD6E3B-DEDB-43C4-9801-7FF7ADCEFAEB}" type="pres">
      <dgm:prSet presAssocID="{43A6A172-2562-4E5A-B885-D09D659080B8}" presName="invisiNode" presStyleLbl="node1" presStyleIdx="7" presStyleCnt="10"/>
      <dgm:spPr/>
    </dgm:pt>
    <dgm:pt modelId="{FCBD03CC-E475-4E0A-8A35-678A7BE0F533}" type="pres">
      <dgm:prSet presAssocID="{43A6A172-2562-4E5A-B885-D09D659080B8}" presName="imagNode" presStyleLbl="fgImgPlace1" presStyleIdx="7" presStyleCnt="10" custScaleX="134624" custScaleY="152590"/>
      <dgm:spPr>
        <a:blipFill rotWithShape="1">
          <a:blip xmlns:r="http://schemas.openxmlformats.org/officeDocument/2006/relationships" r:embed="rId8"/>
          <a:srcRect/>
          <a:stretch>
            <a:fillRect l="-42000" r="-42000"/>
          </a:stretch>
        </a:blipFill>
      </dgm:spPr>
    </dgm:pt>
    <dgm:pt modelId="{B3E79ABA-286A-4DDC-9496-D81586E5E26A}" type="pres">
      <dgm:prSet presAssocID="{80EC5375-95EE-4146-807A-279C709BA11B}" presName="sibTrans" presStyleLbl="sibTrans2D1" presStyleIdx="0" presStyleCnt="0"/>
      <dgm:spPr/>
    </dgm:pt>
    <dgm:pt modelId="{9B4710BA-B276-47ED-8DCC-FFEE6A6FDFF6}" type="pres">
      <dgm:prSet presAssocID="{B3040005-C13B-4922-92EC-780D9ACE88BE}" presName="compNode" presStyleCnt="0"/>
      <dgm:spPr/>
    </dgm:pt>
    <dgm:pt modelId="{D604CAD8-EC9F-491B-BD1D-4F27C1244218}" type="pres">
      <dgm:prSet presAssocID="{B3040005-C13B-4922-92EC-780D9ACE88BE}" presName="bkgdShape" presStyleLbl="node1" presStyleIdx="8" presStyleCnt="10" custScaleX="266614"/>
      <dgm:spPr/>
    </dgm:pt>
    <dgm:pt modelId="{01E23742-9161-4DD3-AC29-C35817ADAA35}" type="pres">
      <dgm:prSet presAssocID="{B3040005-C13B-4922-92EC-780D9ACE88BE}" presName="nodeTx" presStyleLbl="node1" presStyleIdx="8" presStyleCnt="10">
        <dgm:presLayoutVars>
          <dgm:bulletEnabled val="1"/>
        </dgm:presLayoutVars>
      </dgm:prSet>
      <dgm:spPr/>
    </dgm:pt>
    <dgm:pt modelId="{63554961-D46B-4EFF-89D1-D85A53104A4A}" type="pres">
      <dgm:prSet presAssocID="{B3040005-C13B-4922-92EC-780D9ACE88BE}" presName="invisiNode" presStyleLbl="node1" presStyleIdx="8" presStyleCnt="10"/>
      <dgm:spPr/>
    </dgm:pt>
    <dgm:pt modelId="{9703A273-43AD-4845-B27A-A5D259F5C75A}" type="pres">
      <dgm:prSet presAssocID="{B3040005-C13B-4922-92EC-780D9ACE88BE}" presName="imagNode" presStyleLbl="fgImgPlace1" presStyleIdx="8" presStyleCnt="10" custScaleX="252065" custScaleY="136036" custLinFactNeighborX="57487" custLinFactNeighborY="7551"/>
      <dgm:spPr>
        <a:blipFill rotWithShape="1">
          <a:blip xmlns:r="http://schemas.openxmlformats.org/officeDocument/2006/relationships" r:embed="rId9"/>
          <a:srcRect/>
          <a:stretch>
            <a:fillRect l="-85000" r="-85000"/>
          </a:stretch>
        </a:blipFill>
      </dgm:spPr>
    </dgm:pt>
    <dgm:pt modelId="{4CFF7486-A7DF-44F2-8057-3169C5C5EEB8}" type="pres">
      <dgm:prSet presAssocID="{9F4D2CE6-E891-4C56-BA79-0A86FCBDAE04}" presName="sibTrans" presStyleLbl="sibTrans2D1" presStyleIdx="0" presStyleCnt="0"/>
      <dgm:spPr/>
    </dgm:pt>
    <dgm:pt modelId="{DAACC441-F022-4019-88C5-BF475DA74356}" type="pres">
      <dgm:prSet presAssocID="{AECF1ABD-CC5F-4548-9B16-EBBB345F61F1}" presName="compNode" presStyleCnt="0"/>
      <dgm:spPr/>
    </dgm:pt>
    <dgm:pt modelId="{3ED89B65-41C6-42AA-9231-440237798369}" type="pres">
      <dgm:prSet presAssocID="{AECF1ABD-CC5F-4548-9B16-EBBB345F61F1}" presName="bkgdShape" presStyleLbl="node1" presStyleIdx="9" presStyleCnt="10" custScaleX="198010" custLinFactNeighborX="750" custLinFactNeighborY="-244"/>
      <dgm:spPr/>
    </dgm:pt>
    <dgm:pt modelId="{29ACAB5F-FE30-4DB6-A828-3DF6D8136E27}" type="pres">
      <dgm:prSet presAssocID="{AECF1ABD-CC5F-4548-9B16-EBBB345F61F1}" presName="nodeTx" presStyleLbl="node1" presStyleIdx="9" presStyleCnt="10">
        <dgm:presLayoutVars>
          <dgm:bulletEnabled val="1"/>
        </dgm:presLayoutVars>
      </dgm:prSet>
      <dgm:spPr/>
    </dgm:pt>
    <dgm:pt modelId="{298C50DE-B04E-4CF2-910F-C8027ED0ADEC}" type="pres">
      <dgm:prSet presAssocID="{AECF1ABD-CC5F-4548-9B16-EBBB345F61F1}" presName="invisiNode" presStyleLbl="node1" presStyleIdx="9" presStyleCnt="10"/>
      <dgm:spPr/>
    </dgm:pt>
    <dgm:pt modelId="{858B08E0-7673-47A7-BE97-F6538F887E14}" type="pres">
      <dgm:prSet presAssocID="{AECF1ABD-CC5F-4548-9B16-EBBB345F61F1}" presName="imagNode" presStyleLbl="fgImgPlace1" presStyleIdx="9" presStyleCnt="10" custScaleX="192017" custScaleY="138971"/>
      <dgm:spPr>
        <a:blipFill rotWithShape="1">
          <a:blip xmlns:r="http://schemas.openxmlformats.org/officeDocument/2006/relationships" r:embed="rId10"/>
          <a:srcRect/>
          <a:stretch>
            <a:fillRect l="-80000" r="-80000"/>
          </a:stretch>
        </a:blipFill>
      </dgm:spPr>
    </dgm:pt>
  </dgm:ptLst>
  <dgm:cxnLst>
    <dgm:cxn modelId="{5F36E303-FAEF-408F-B9C3-E923F478FF1F}" type="presOf" srcId="{9F4D2CE6-E891-4C56-BA79-0A86FCBDAE04}" destId="{4CFF7486-A7DF-44F2-8057-3169C5C5EEB8}" srcOrd="0" destOrd="0" presId="urn:microsoft.com/office/officeart/2005/8/layout/hList7"/>
    <dgm:cxn modelId="{86DEBA04-DE13-40C6-A4FF-C15927060F5C}" type="presOf" srcId="{C004456F-67B4-4405-B786-880E32119C89}" destId="{EB724C74-7053-48BF-87BE-C717EDB5F9F3}" srcOrd="1" destOrd="0" presId="urn:microsoft.com/office/officeart/2005/8/layout/hList7"/>
    <dgm:cxn modelId="{7CA83C0A-5EB9-401B-A3A5-573363603D09}" type="presOf" srcId="{B04763F9-BB26-427B-A883-57166BC87083}" destId="{9ECBE863-7E49-4C38-8419-4EA93664F425}" srcOrd="0" destOrd="0" presId="urn:microsoft.com/office/officeart/2005/8/layout/hList7"/>
    <dgm:cxn modelId="{67898D0A-E228-41D5-A0BE-D306E26562F4}" type="presOf" srcId="{43A6A172-2562-4E5A-B885-D09D659080B8}" destId="{D6852050-1773-4F31-ADED-F5F82225FCFE}" srcOrd="1" destOrd="0" presId="urn:microsoft.com/office/officeart/2005/8/layout/hList7"/>
    <dgm:cxn modelId="{253C7915-57E6-45AF-B4B9-0E8E2917A784}" srcId="{1C49C4E1-87F0-4744-861C-B57EF25A3DF0}" destId="{52A209BC-7226-4814-9BD3-3FA75419FEA3}" srcOrd="0" destOrd="0" parTransId="{4698FED5-5791-4C92-B9AE-28320CBBE9DB}" sibTransId="{659B5A1E-1C51-45D7-8E7D-6BB66E3B6D43}"/>
    <dgm:cxn modelId="{6D54DF15-E9B6-43FE-81C4-44614D110EEC}" type="presOf" srcId="{BCC4647A-123E-41C2-85DC-FE4F5B868671}" destId="{5AE1F729-7287-4B61-B536-C6DAF29B1445}" srcOrd="1" destOrd="0" presId="urn:microsoft.com/office/officeart/2005/8/layout/hList7"/>
    <dgm:cxn modelId="{6F1CCC18-BED9-4594-B6CF-51A0C2E7D6D7}" type="presOf" srcId="{BCC4647A-123E-41C2-85DC-FE4F5B868671}" destId="{4848C5FC-19E8-42DA-BBD5-EAA542DA67AF}" srcOrd="0" destOrd="0" presId="urn:microsoft.com/office/officeart/2005/8/layout/hList7"/>
    <dgm:cxn modelId="{7ACEB91B-BEED-403D-B259-0654E20E0DCB}" type="presOf" srcId="{4DF5136D-8D13-4410-978B-9D2612A619C5}" destId="{21E7B918-3C6B-48B4-BFF8-3564951DC39D}" srcOrd="0" destOrd="0" presId="urn:microsoft.com/office/officeart/2005/8/layout/hList7"/>
    <dgm:cxn modelId="{9B211821-ADA2-433A-B7BD-B58B17016DF8}" type="presOf" srcId="{C004456F-67B4-4405-B786-880E32119C89}" destId="{3FF98B82-7C7E-4D24-A726-E9F6DDC8E1C8}" srcOrd="0" destOrd="0" presId="urn:microsoft.com/office/officeart/2005/8/layout/hList7"/>
    <dgm:cxn modelId="{B7588824-AF2D-408A-BB79-035AA244AB74}" srcId="{1C49C4E1-87F0-4744-861C-B57EF25A3DF0}" destId="{4DF5136D-8D13-4410-978B-9D2612A619C5}" srcOrd="2" destOrd="0" parTransId="{FF5D5D79-3C19-415B-A94C-FDAC52E1601C}" sibTransId="{7DDF0606-9DCF-4932-9000-86E18E4254F9}"/>
    <dgm:cxn modelId="{2E1D5726-9D56-4F8D-84D1-91B0BEA7000C}" srcId="{1C49C4E1-87F0-4744-861C-B57EF25A3DF0}" destId="{BCC4647A-123E-41C2-85DC-FE4F5B868671}" srcOrd="4" destOrd="0" parTransId="{E8CBDBA6-9476-44FF-BFA9-1A9B1DE73EE0}" sibTransId="{0C069579-A466-48B6-AAB7-26E4B04D895D}"/>
    <dgm:cxn modelId="{2EC6B83F-8840-4A3F-A4C9-A440773D88E8}" type="presOf" srcId="{A6DBE22E-DDAD-4A98-A40C-770896ABB465}" destId="{4A327551-81C8-4EB1-82DF-7FD29F1FFF76}" srcOrd="0" destOrd="0" presId="urn:microsoft.com/office/officeart/2005/8/layout/hList7"/>
    <dgm:cxn modelId="{4667085B-120C-4DAD-AC11-805D301AC41E}" type="presOf" srcId="{9E62234D-E0EC-4B29-92A4-11484459FEDD}" destId="{4169AF0E-F6CB-4077-A24C-D1B9B0C420D8}" srcOrd="0" destOrd="0" presId="urn:microsoft.com/office/officeart/2005/8/layout/hList7"/>
    <dgm:cxn modelId="{41DEE941-FECA-424B-B831-F20FA9E38D0C}" type="presOf" srcId="{C3F41049-0E79-444C-8C7F-ADDCE3FAEAFD}" destId="{6A6CDB24-59D3-4700-9C17-CE97B769FDC5}" srcOrd="0" destOrd="0" presId="urn:microsoft.com/office/officeart/2005/8/layout/hList7"/>
    <dgm:cxn modelId="{852D0163-B4E8-4D9A-9EDE-18C52EE03BEE}" type="presOf" srcId="{59C23008-D0D0-4770-A50E-9633AC1C093C}" destId="{B29A5BDB-3C63-4365-883A-8A9854A0AFED}" srcOrd="1" destOrd="0" presId="urn:microsoft.com/office/officeart/2005/8/layout/hList7"/>
    <dgm:cxn modelId="{26D7A545-E234-4849-B899-CF3C2FD9B411}" srcId="{1C49C4E1-87F0-4744-861C-B57EF25A3DF0}" destId="{59C23008-D0D0-4770-A50E-9633AC1C093C}" srcOrd="1" destOrd="0" parTransId="{ECED1C05-FFFE-4C9E-B60C-DACCA59AAFE8}" sibTransId="{AF99E29F-528F-4825-B4B5-373E9A0AA8D9}"/>
    <dgm:cxn modelId="{8DA4AF6A-8D38-48D1-B0ED-C28293CD38B1}" type="presOf" srcId="{0C069579-A466-48B6-AAB7-26E4B04D895D}" destId="{E878F348-0C7A-4805-9EA7-D9022F9C64CE}" srcOrd="0" destOrd="0" presId="urn:microsoft.com/office/officeart/2005/8/layout/hList7"/>
    <dgm:cxn modelId="{53650B4C-60B5-49C3-9528-E4D045728AD5}" type="presOf" srcId="{AECF1ABD-CC5F-4548-9B16-EBBB345F61F1}" destId="{3ED89B65-41C6-42AA-9231-440237798369}" srcOrd="0" destOrd="0" presId="urn:microsoft.com/office/officeart/2005/8/layout/hList7"/>
    <dgm:cxn modelId="{5D3F344F-F60A-4A85-82EF-C31E0F9BD3D2}" type="presOf" srcId="{B04763F9-BB26-427B-A883-57166BC87083}" destId="{D417546B-3B04-4D66-AA18-006F6AC5A8A3}" srcOrd="1" destOrd="0" presId="urn:microsoft.com/office/officeart/2005/8/layout/hList7"/>
    <dgm:cxn modelId="{E369454F-FF3D-4132-B7BD-5BB26EAAE6F7}" type="presOf" srcId="{B3040005-C13B-4922-92EC-780D9ACE88BE}" destId="{D604CAD8-EC9F-491B-BD1D-4F27C1244218}" srcOrd="0" destOrd="0" presId="urn:microsoft.com/office/officeart/2005/8/layout/hList7"/>
    <dgm:cxn modelId="{900D7478-4126-4795-BA34-F413A7AC0F5B}" srcId="{1C49C4E1-87F0-4744-861C-B57EF25A3DF0}" destId="{AECF1ABD-CC5F-4548-9B16-EBBB345F61F1}" srcOrd="9" destOrd="0" parTransId="{DAA1358C-F67B-490F-B533-8511E3B1EDC7}" sibTransId="{28FDC0D9-4113-4085-957D-0D5BF154EB69}"/>
    <dgm:cxn modelId="{FCE82980-8149-4CA7-98A2-CAD74C7B26F9}" type="presOf" srcId="{5AFCF7D3-05A6-4ACE-A483-D3A662355E1B}" destId="{44F443BD-05B4-4AA1-BD93-C1DD6B0AF03A}" srcOrd="0" destOrd="0" presId="urn:microsoft.com/office/officeart/2005/8/layout/hList7"/>
    <dgm:cxn modelId="{867F8480-0C1A-4198-B604-E9B31618BDF6}" srcId="{1C49C4E1-87F0-4744-861C-B57EF25A3DF0}" destId="{B3040005-C13B-4922-92EC-780D9ACE88BE}" srcOrd="8" destOrd="0" parTransId="{B9F7F949-6D4D-4428-BF87-14B1486D4556}" sibTransId="{9F4D2CE6-E891-4C56-BA79-0A86FCBDAE04}"/>
    <dgm:cxn modelId="{5D18F580-3DA0-4331-8AD9-2C77D8220057}" type="presOf" srcId="{1C49C4E1-87F0-4744-861C-B57EF25A3DF0}" destId="{6AA0C30E-B8A5-4BB2-AC3B-6016048399A9}" srcOrd="0" destOrd="0" presId="urn:microsoft.com/office/officeart/2005/8/layout/hList7"/>
    <dgm:cxn modelId="{4A6EED81-9C0E-4081-B559-BD439FEBEB6A}" type="presOf" srcId="{52A209BC-7226-4814-9BD3-3FA75419FEA3}" destId="{C5AE778E-7B17-4A01-BA6A-A1D17FE2171A}" srcOrd="1" destOrd="0" presId="urn:microsoft.com/office/officeart/2005/8/layout/hList7"/>
    <dgm:cxn modelId="{E3165B89-7A70-4B65-9C99-FA1F0BDCFC9D}" srcId="{1C49C4E1-87F0-4744-861C-B57EF25A3DF0}" destId="{C3F41049-0E79-444C-8C7F-ADDCE3FAEAFD}" srcOrd="5" destOrd="0" parTransId="{9C2034BD-9973-402F-8C1E-9F41BF7BC604}" sibTransId="{9E62234D-E0EC-4B29-92A4-11484459FEDD}"/>
    <dgm:cxn modelId="{55A8FF97-67BA-41D2-9229-7624E6ADB03B}" type="presOf" srcId="{59C23008-D0D0-4770-A50E-9633AC1C093C}" destId="{5CB76B8E-9199-4080-911E-1D56F4E40653}" srcOrd="0" destOrd="0" presId="urn:microsoft.com/office/officeart/2005/8/layout/hList7"/>
    <dgm:cxn modelId="{95D2769C-EF9E-49C5-95D4-E0273D9D142A}" srcId="{1C49C4E1-87F0-4744-861C-B57EF25A3DF0}" destId="{B04763F9-BB26-427B-A883-57166BC87083}" srcOrd="3" destOrd="0" parTransId="{5255DC17-E6DB-4F26-8F1C-DEFF04A07593}" sibTransId="{A6DBE22E-DDAD-4A98-A40C-770896ABB465}"/>
    <dgm:cxn modelId="{4C4612B0-0AB3-4360-90FB-DE931E76CEF3}" type="presOf" srcId="{C3F41049-0E79-444C-8C7F-ADDCE3FAEAFD}" destId="{878FBD31-A195-4C6E-A6B2-27B6B0D83B27}" srcOrd="1" destOrd="0" presId="urn:microsoft.com/office/officeart/2005/8/layout/hList7"/>
    <dgm:cxn modelId="{8812A4B8-D010-4105-903B-E4F5765F51DE}" srcId="{1C49C4E1-87F0-4744-861C-B57EF25A3DF0}" destId="{C004456F-67B4-4405-B786-880E32119C89}" srcOrd="6" destOrd="0" parTransId="{0C685A5E-D5F6-4467-902B-31E460DE217B}" sibTransId="{5AFCF7D3-05A6-4ACE-A483-D3A662355E1B}"/>
    <dgm:cxn modelId="{8B0E1DBB-BD60-43F9-8FBF-C50B7841CD03}" type="presOf" srcId="{52A209BC-7226-4814-9BD3-3FA75419FEA3}" destId="{34E804E6-796B-41E6-A774-2CC40982F754}" srcOrd="0" destOrd="0" presId="urn:microsoft.com/office/officeart/2005/8/layout/hList7"/>
    <dgm:cxn modelId="{5FBD51BC-0233-49CA-96D3-9A77DAF71EAA}" type="presOf" srcId="{43A6A172-2562-4E5A-B885-D09D659080B8}" destId="{99DF8EF2-BE1F-4CC4-8A79-BDC12FF6914A}" srcOrd="0" destOrd="0" presId="urn:microsoft.com/office/officeart/2005/8/layout/hList7"/>
    <dgm:cxn modelId="{8E80C3BD-ED73-4571-8482-869A3D172496}" type="presOf" srcId="{4DF5136D-8D13-4410-978B-9D2612A619C5}" destId="{38529663-E5C5-4FE8-BEB2-4EC55FDA7A4A}" srcOrd="1" destOrd="0" presId="urn:microsoft.com/office/officeart/2005/8/layout/hList7"/>
    <dgm:cxn modelId="{69996AC7-AC48-47CF-B7CA-DFC1F778B85A}" type="presOf" srcId="{7DDF0606-9DCF-4932-9000-86E18E4254F9}" destId="{3AC640E6-A662-44C7-9337-1AF03DB8394E}" srcOrd="0" destOrd="0" presId="urn:microsoft.com/office/officeart/2005/8/layout/hList7"/>
    <dgm:cxn modelId="{936C98CA-5F24-44B3-9960-3046C93E070A}" type="presOf" srcId="{AF99E29F-528F-4825-B4B5-373E9A0AA8D9}" destId="{6B11B0F8-4D72-42A0-90E6-0E031360F1D9}" srcOrd="0" destOrd="0" presId="urn:microsoft.com/office/officeart/2005/8/layout/hList7"/>
    <dgm:cxn modelId="{F55255CB-9F96-4DDF-85EE-6F41C874164F}" type="presOf" srcId="{AECF1ABD-CC5F-4548-9B16-EBBB345F61F1}" destId="{29ACAB5F-FE30-4DB6-A828-3DF6D8136E27}" srcOrd="1" destOrd="0" presId="urn:microsoft.com/office/officeart/2005/8/layout/hList7"/>
    <dgm:cxn modelId="{F2DC0ECF-06B3-4E01-BCCF-0DE50A39F06A}" type="presOf" srcId="{B3040005-C13B-4922-92EC-780D9ACE88BE}" destId="{01E23742-9161-4DD3-AC29-C35817ADAA35}" srcOrd="1" destOrd="0" presId="urn:microsoft.com/office/officeart/2005/8/layout/hList7"/>
    <dgm:cxn modelId="{81BF0ED4-92A2-4DEA-92AC-BFF2DD942C8A}" srcId="{1C49C4E1-87F0-4744-861C-B57EF25A3DF0}" destId="{43A6A172-2562-4E5A-B885-D09D659080B8}" srcOrd="7" destOrd="0" parTransId="{4FB1B640-B0B0-4425-B66B-BD2EFE17DF55}" sibTransId="{80EC5375-95EE-4146-807A-279C709BA11B}"/>
    <dgm:cxn modelId="{BEF9F4ED-BD2A-4596-9CA8-3F1D81D81E69}" type="presOf" srcId="{659B5A1E-1C51-45D7-8E7D-6BB66E3B6D43}" destId="{004CCD7D-9199-4655-80AB-9B8E82C526ED}" srcOrd="0" destOrd="0" presId="urn:microsoft.com/office/officeart/2005/8/layout/hList7"/>
    <dgm:cxn modelId="{CAAE43F0-1791-4195-B052-05FEEA3D1451}" type="presOf" srcId="{80EC5375-95EE-4146-807A-279C709BA11B}" destId="{B3E79ABA-286A-4DDC-9496-D81586E5E26A}" srcOrd="0" destOrd="0" presId="urn:microsoft.com/office/officeart/2005/8/layout/hList7"/>
    <dgm:cxn modelId="{FEFBD839-A90B-46CA-AF83-114A4F8414FA}" type="presParOf" srcId="{6AA0C30E-B8A5-4BB2-AC3B-6016048399A9}" destId="{DD03BF1A-ADF5-4ECD-9717-B5AC9D623143}" srcOrd="0" destOrd="0" presId="urn:microsoft.com/office/officeart/2005/8/layout/hList7"/>
    <dgm:cxn modelId="{07DB32E5-4657-44A5-BA90-A79658216051}" type="presParOf" srcId="{6AA0C30E-B8A5-4BB2-AC3B-6016048399A9}" destId="{C2B0A6B1-A961-45FE-8603-38A8EB1793B3}" srcOrd="1" destOrd="0" presId="urn:microsoft.com/office/officeart/2005/8/layout/hList7"/>
    <dgm:cxn modelId="{9A9FB4B6-873A-4988-B408-D0DBC9C1C775}" type="presParOf" srcId="{C2B0A6B1-A961-45FE-8603-38A8EB1793B3}" destId="{01F8282F-2194-4315-8A44-C8B63FE15CED}" srcOrd="0" destOrd="0" presId="urn:microsoft.com/office/officeart/2005/8/layout/hList7"/>
    <dgm:cxn modelId="{7AD501D2-3CFB-42DB-BDB5-5AA461EF62D7}" type="presParOf" srcId="{01F8282F-2194-4315-8A44-C8B63FE15CED}" destId="{34E804E6-796B-41E6-A774-2CC40982F754}" srcOrd="0" destOrd="0" presId="urn:microsoft.com/office/officeart/2005/8/layout/hList7"/>
    <dgm:cxn modelId="{F4A7252C-A9EC-49CA-9EBB-36D0ADE09700}" type="presParOf" srcId="{01F8282F-2194-4315-8A44-C8B63FE15CED}" destId="{C5AE778E-7B17-4A01-BA6A-A1D17FE2171A}" srcOrd="1" destOrd="0" presId="urn:microsoft.com/office/officeart/2005/8/layout/hList7"/>
    <dgm:cxn modelId="{A258878F-7A8F-40D9-8649-16F161B7690F}" type="presParOf" srcId="{01F8282F-2194-4315-8A44-C8B63FE15CED}" destId="{529AEE25-EDC1-4219-AA6F-9A892EE179C1}" srcOrd="2" destOrd="0" presId="urn:microsoft.com/office/officeart/2005/8/layout/hList7"/>
    <dgm:cxn modelId="{25AFCE88-4667-420E-9498-326FBE2A446A}" type="presParOf" srcId="{01F8282F-2194-4315-8A44-C8B63FE15CED}" destId="{CF9D41B2-26CE-4C19-A913-7C5384D30D83}" srcOrd="3" destOrd="0" presId="urn:microsoft.com/office/officeart/2005/8/layout/hList7"/>
    <dgm:cxn modelId="{E32994E5-6B8C-48EA-8CD6-06A1CF19205C}" type="presParOf" srcId="{C2B0A6B1-A961-45FE-8603-38A8EB1793B3}" destId="{004CCD7D-9199-4655-80AB-9B8E82C526ED}" srcOrd="1" destOrd="0" presId="urn:microsoft.com/office/officeart/2005/8/layout/hList7"/>
    <dgm:cxn modelId="{F3EE1041-D3F9-4F8A-8D48-E8B7CFF4C11D}" type="presParOf" srcId="{C2B0A6B1-A961-45FE-8603-38A8EB1793B3}" destId="{760CCF58-775B-4E2F-8E34-B9C9FC76D631}" srcOrd="2" destOrd="0" presId="urn:microsoft.com/office/officeart/2005/8/layout/hList7"/>
    <dgm:cxn modelId="{F2A8FF10-4642-4C49-A4D1-1A1B1B5A2A9B}" type="presParOf" srcId="{760CCF58-775B-4E2F-8E34-B9C9FC76D631}" destId="{5CB76B8E-9199-4080-911E-1D56F4E40653}" srcOrd="0" destOrd="0" presId="urn:microsoft.com/office/officeart/2005/8/layout/hList7"/>
    <dgm:cxn modelId="{E6CA331F-CA4E-48E2-9AD2-B94F61F5280F}" type="presParOf" srcId="{760CCF58-775B-4E2F-8E34-B9C9FC76D631}" destId="{B29A5BDB-3C63-4365-883A-8A9854A0AFED}" srcOrd="1" destOrd="0" presId="urn:microsoft.com/office/officeart/2005/8/layout/hList7"/>
    <dgm:cxn modelId="{15EADF52-F7BA-4214-8145-F61DE5BFFCC1}" type="presParOf" srcId="{760CCF58-775B-4E2F-8E34-B9C9FC76D631}" destId="{11124AE7-32D8-42DB-ACBC-88B57C2E085A}" srcOrd="2" destOrd="0" presId="urn:microsoft.com/office/officeart/2005/8/layout/hList7"/>
    <dgm:cxn modelId="{A13BC3DD-E043-4B71-8F92-2B3622900EE0}" type="presParOf" srcId="{760CCF58-775B-4E2F-8E34-B9C9FC76D631}" destId="{B92AAFF6-7C02-4E9D-840C-2E1B0661CE2D}" srcOrd="3" destOrd="0" presId="urn:microsoft.com/office/officeart/2005/8/layout/hList7"/>
    <dgm:cxn modelId="{9DBCCA81-D3BD-4CE7-B1BE-0C8232695FC7}" type="presParOf" srcId="{C2B0A6B1-A961-45FE-8603-38A8EB1793B3}" destId="{6B11B0F8-4D72-42A0-90E6-0E031360F1D9}" srcOrd="3" destOrd="0" presId="urn:microsoft.com/office/officeart/2005/8/layout/hList7"/>
    <dgm:cxn modelId="{0774241C-893D-4823-9B2D-E578D00724D6}" type="presParOf" srcId="{C2B0A6B1-A961-45FE-8603-38A8EB1793B3}" destId="{FFD64D06-32A3-42A6-B0FC-385F88E85D87}" srcOrd="4" destOrd="0" presId="urn:microsoft.com/office/officeart/2005/8/layout/hList7"/>
    <dgm:cxn modelId="{8137E999-0B19-40FB-8C76-E730B19AC365}" type="presParOf" srcId="{FFD64D06-32A3-42A6-B0FC-385F88E85D87}" destId="{21E7B918-3C6B-48B4-BFF8-3564951DC39D}" srcOrd="0" destOrd="0" presId="urn:microsoft.com/office/officeart/2005/8/layout/hList7"/>
    <dgm:cxn modelId="{955B954B-269A-4603-96C1-0B347221F335}" type="presParOf" srcId="{FFD64D06-32A3-42A6-B0FC-385F88E85D87}" destId="{38529663-E5C5-4FE8-BEB2-4EC55FDA7A4A}" srcOrd="1" destOrd="0" presId="urn:microsoft.com/office/officeart/2005/8/layout/hList7"/>
    <dgm:cxn modelId="{5C1476E5-65CB-4489-8506-FC8EE9515465}" type="presParOf" srcId="{FFD64D06-32A3-42A6-B0FC-385F88E85D87}" destId="{03947D6B-DB21-4DCC-A148-63D903B9CF42}" srcOrd="2" destOrd="0" presId="urn:microsoft.com/office/officeart/2005/8/layout/hList7"/>
    <dgm:cxn modelId="{F32E7C03-DAFE-4031-B9BE-9071330F55C5}" type="presParOf" srcId="{FFD64D06-32A3-42A6-B0FC-385F88E85D87}" destId="{27C95238-E2E2-4E19-9646-D68837CAF095}" srcOrd="3" destOrd="0" presId="urn:microsoft.com/office/officeart/2005/8/layout/hList7"/>
    <dgm:cxn modelId="{2A512771-4F4B-4216-A88D-48C4ECC3690D}" type="presParOf" srcId="{C2B0A6B1-A961-45FE-8603-38A8EB1793B3}" destId="{3AC640E6-A662-44C7-9337-1AF03DB8394E}" srcOrd="5" destOrd="0" presId="urn:microsoft.com/office/officeart/2005/8/layout/hList7"/>
    <dgm:cxn modelId="{65993D38-5EC7-4386-8EC7-64B67272894B}" type="presParOf" srcId="{C2B0A6B1-A961-45FE-8603-38A8EB1793B3}" destId="{2D3A7A3B-5AFA-4BE0-B6DC-1A70DE57C5F9}" srcOrd="6" destOrd="0" presId="urn:microsoft.com/office/officeart/2005/8/layout/hList7"/>
    <dgm:cxn modelId="{C066425E-DC6C-452C-96EB-B7A7B969194C}" type="presParOf" srcId="{2D3A7A3B-5AFA-4BE0-B6DC-1A70DE57C5F9}" destId="{9ECBE863-7E49-4C38-8419-4EA93664F425}" srcOrd="0" destOrd="0" presId="urn:microsoft.com/office/officeart/2005/8/layout/hList7"/>
    <dgm:cxn modelId="{50D45153-3445-434A-B810-202FA4A080FF}" type="presParOf" srcId="{2D3A7A3B-5AFA-4BE0-B6DC-1A70DE57C5F9}" destId="{D417546B-3B04-4D66-AA18-006F6AC5A8A3}" srcOrd="1" destOrd="0" presId="urn:microsoft.com/office/officeart/2005/8/layout/hList7"/>
    <dgm:cxn modelId="{00FA0F96-2BE9-45C5-87D2-0B5DCF8AF407}" type="presParOf" srcId="{2D3A7A3B-5AFA-4BE0-B6DC-1A70DE57C5F9}" destId="{33E1C746-2132-4F90-8359-E578B7E65A97}" srcOrd="2" destOrd="0" presId="urn:microsoft.com/office/officeart/2005/8/layout/hList7"/>
    <dgm:cxn modelId="{501A0DA6-3DE2-47E1-BA63-D031EE9D9574}" type="presParOf" srcId="{2D3A7A3B-5AFA-4BE0-B6DC-1A70DE57C5F9}" destId="{DC355C92-3C22-4DB3-97FD-71E217FA80EE}" srcOrd="3" destOrd="0" presId="urn:microsoft.com/office/officeart/2005/8/layout/hList7"/>
    <dgm:cxn modelId="{5F1B389D-CE9E-4A82-ADB0-F44E48D8CD3D}" type="presParOf" srcId="{C2B0A6B1-A961-45FE-8603-38A8EB1793B3}" destId="{4A327551-81C8-4EB1-82DF-7FD29F1FFF76}" srcOrd="7" destOrd="0" presId="urn:microsoft.com/office/officeart/2005/8/layout/hList7"/>
    <dgm:cxn modelId="{80B545FD-9C0F-4881-AE30-162F81ABB7F0}" type="presParOf" srcId="{C2B0A6B1-A961-45FE-8603-38A8EB1793B3}" destId="{EF51BF68-1A7B-434B-A02D-6BACD53B5E20}" srcOrd="8" destOrd="0" presId="urn:microsoft.com/office/officeart/2005/8/layout/hList7"/>
    <dgm:cxn modelId="{48AAC4F2-7FA3-4BD5-BCBC-0536B3EE5CB8}" type="presParOf" srcId="{EF51BF68-1A7B-434B-A02D-6BACD53B5E20}" destId="{4848C5FC-19E8-42DA-BBD5-EAA542DA67AF}" srcOrd="0" destOrd="0" presId="urn:microsoft.com/office/officeart/2005/8/layout/hList7"/>
    <dgm:cxn modelId="{2F128E40-3F26-42FF-B98D-60B4421B2CA1}" type="presParOf" srcId="{EF51BF68-1A7B-434B-A02D-6BACD53B5E20}" destId="{5AE1F729-7287-4B61-B536-C6DAF29B1445}" srcOrd="1" destOrd="0" presId="urn:microsoft.com/office/officeart/2005/8/layout/hList7"/>
    <dgm:cxn modelId="{4E358FB9-FDF8-47B8-AF67-B1E379792FE9}" type="presParOf" srcId="{EF51BF68-1A7B-434B-A02D-6BACD53B5E20}" destId="{72FC5763-A249-483A-8425-A1FD4AAA9EC9}" srcOrd="2" destOrd="0" presId="urn:microsoft.com/office/officeart/2005/8/layout/hList7"/>
    <dgm:cxn modelId="{A83152DB-3731-45A1-B49A-D92B00462F37}" type="presParOf" srcId="{EF51BF68-1A7B-434B-A02D-6BACD53B5E20}" destId="{9C3E3F2C-38A6-4BF5-A0C3-37609D1A2EC8}" srcOrd="3" destOrd="0" presId="urn:microsoft.com/office/officeart/2005/8/layout/hList7"/>
    <dgm:cxn modelId="{CCFAAFD7-922D-4842-B4CD-50523A78B7E5}" type="presParOf" srcId="{C2B0A6B1-A961-45FE-8603-38A8EB1793B3}" destId="{E878F348-0C7A-4805-9EA7-D9022F9C64CE}" srcOrd="9" destOrd="0" presId="urn:microsoft.com/office/officeart/2005/8/layout/hList7"/>
    <dgm:cxn modelId="{F5500929-473C-4241-B3F4-B94204BC0D12}" type="presParOf" srcId="{C2B0A6B1-A961-45FE-8603-38A8EB1793B3}" destId="{2671AC28-F7E6-4F1F-8127-242A67B2DBB2}" srcOrd="10" destOrd="0" presId="urn:microsoft.com/office/officeart/2005/8/layout/hList7"/>
    <dgm:cxn modelId="{CC191EEB-9F55-4B7C-B26B-10DD948DF8D0}" type="presParOf" srcId="{2671AC28-F7E6-4F1F-8127-242A67B2DBB2}" destId="{6A6CDB24-59D3-4700-9C17-CE97B769FDC5}" srcOrd="0" destOrd="0" presId="urn:microsoft.com/office/officeart/2005/8/layout/hList7"/>
    <dgm:cxn modelId="{C9E8A9DB-8B70-44EE-82E2-F02280371761}" type="presParOf" srcId="{2671AC28-F7E6-4F1F-8127-242A67B2DBB2}" destId="{878FBD31-A195-4C6E-A6B2-27B6B0D83B27}" srcOrd="1" destOrd="0" presId="urn:microsoft.com/office/officeart/2005/8/layout/hList7"/>
    <dgm:cxn modelId="{0B3BD4F8-24AE-4C8F-9A43-108D5CD90D0C}" type="presParOf" srcId="{2671AC28-F7E6-4F1F-8127-242A67B2DBB2}" destId="{F1313FAA-07E2-4B97-8C3F-8A0FD0241A58}" srcOrd="2" destOrd="0" presId="urn:microsoft.com/office/officeart/2005/8/layout/hList7"/>
    <dgm:cxn modelId="{8D0BB924-7705-4814-8536-0F1AD5807FE7}" type="presParOf" srcId="{2671AC28-F7E6-4F1F-8127-242A67B2DBB2}" destId="{D84674A8-9DCD-4A7D-BDDB-470BF84F8C55}" srcOrd="3" destOrd="0" presId="urn:microsoft.com/office/officeart/2005/8/layout/hList7"/>
    <dgm:cxn modelId="{3D39481D-0658-4649-8AF4-EE2B8445D830}" type="presParOf" srcId="{C2B0A6B1-A961-45FE-8603-38A8EB1793B3}" destId="{4169AF0E-F6CB-4077-A24C-D1B9B0C420D8}" srcOrd="11" destOrd="0" presId="urn:microsoft.com/office/officeart/2005/8/layout/hList7"/>
    <dgm:cxn modelId="{EBB4EB72-7B9F-4493-8F57-C5325DE17058}" type="presParOf" srcId="{C2B0A6B1-A961-45FE-8603-38A8EB1793B3}" destId="{AF41D7CA-BA3F-4975-906C-7EA57CCEE843}" srcOrd="12" destOrd="0" presId="urn:microsoft.com/office/officeart/2005/8/layout/hList7"/>
    <dgm:cxn modelId="{7A326E68-DBB3-4D19-B31D-9814D2E539D9}" type="presParOf" srcId="{AF41D7CA-BA3F-4975-906C-7EA57CCEE843}" destId="{3FF98B82-7C7E-4D24-A726-E9F6DDC8E1C8}" srcOrd="0" destOrd="0" presId="urn:microsoft.com/office/officeart/2005/8/layout/hList7"/>
    <dgm:cxn modelId="{F5693D0B-661B-40D8-A47B-DF96D512304F}" type="presParOf" srcId="{AF41D7CA-BA3F-4975-906C-7EA57CCEE843}" destId="{EB724C74-7053-48BF-87BE-C717EDB5F9F3}" srcOrd="1" destOrd="0" presId="urn:microsoft.com/office/officeart/2005/8/layout/hList7"/>
    <dgm:cxn modelId="{3A76EADE-9BEB-4E17-B305-D59DF732B0B4}" type="presParOf" srcId="{AF41D7CA-BA3F-4975-906C-7EA57CCEE843}" destId="{47E3C4F4-5E08-4997-948F-041C7F61DC62}" srcOrd="2" destOrd="0" presId="urn:microsoft.com/office/officeart/2005/8/layout/hList7"/>
    <dgm:cxn modelId="{86B84C30-432D-4D55-AC05-B8351A27DCA0}" type="presParOf" srcId="{AF41D7CA-BA3F-4975-906C-7EA57CCEE843}" destId="{4F13482C-CFB3-4037-A7DF-00B286A959AB}" srcOrd="3" destOrd="0" presId="urn:microsoft.com/office/officeart/2005/8/layout/hList7"/>
    <dgm:cxn modelId="{0FD876B3-D245-4336-A81E-D3F85A0B0EB7}" type="presParOf" srcId="{C2B0A6B1-A961-45FE-8603-38A8EB1793B3}" destId="{44F443BD-05B4-4AA1-BD93-C1DD6B0AF03A}" srcOrd="13" destOrd="0" presId="urn:microsoft.com/office/officeart/2005/8/layout/hList7"/>
    <dgm:cxn modelId="{50079F63-D4EA-435B-A109-7F5B254C8257}" type="presParOf" srcId="{C2B0A6B1-A961-45FE-8603-38A8EB1793B3}" destId="{B102AA02-F77C-47A1-A7E4-3D412A5D8417}" srcOrd="14" destOrd="0" presId="urn:microsoft.com/office/officeart/2005/8/layout/hList7"/>
    <dgm:cxn modelId="{27A8762D-828B-499B-9203-CDF1D2511563}" type="presParOf" srcId="{B102AA02-F77C-47A1-A7E4-3D412A5D8417}" destId="{99DF8EF2-BE1F-4CC4-8A79-BDC12FF6914A}" srcOrd="0" destOrd="0" presId="urn:microsoft.com/office/officeart/2005/8/layout/hList7"/>
    <dgm:cxn modelId="{0A9D23CE-B777-4440-B49A-80CCC5B04585}" type="presParOf" srcId="{B102AA02-F77C-47A1-A7E4-3D412A5D8417}" destId="{D6852050-1773-4F31-ADED-F5F82225FCFE}" srcOrd="1" destOrd="0" presId="urn:microsoft.com/office/officeart/2005/8/layout/hList7"/>
    <dgm:cxn modelId="{B736C52F-F3F0-4C11-A9A5-9404614C6F81}" type="presParOf" srcId="{B102AA02-F77C-47A1-A7E4-3D412A5D8417}" destId="{6FBD6E3B-DEDB-43C4-9801-7FF7ADCEFAEB}" srcOrd="2" destOrd="0" presId="urn:microsoft.com/office/officeart/2005/8/layout/hList7"/>
    <dgm:cxn modelId="{6812668F-3264-486F-A780-7A83614FBB94}" type="presParOf" srcId="{B102AA02-F77C-47A1-A7E4-3D412A5D8417}" destId="{FCBD03CC-E475-4E0A-8A35-678A7BE0F533}" srcOrd="3" destOrd="0" presId="urn:microsoft.com/office/officeart/2005/8/layout/hList7"/>
    <dgm:cxn modelId="{859DAF68-6C2E-4CC6-9D48-A072D078E749}" type="presParOf" srcId="{C2B0A6B1-A961-45FE-8603-38A8EB1793B3}" destId="{B3E79ABA-286A-4DDC-9496-D81586E5E26A}" srcOrd="15" destOrd="0" presId="urn:microsoft.com/office/officeart/2005/8/layout/hList7"/>
    <dgm:cxn modelId="{BECDAA81-D2D4-4D8E-BCC3-E02C49105F59}" type="presParOf" srcId="{C2B0A6B1-A961-45FE-8603-38A8EB1793B3}" destId="{9B4710BA-B276-47ED-8DCC-FFEE6A6FDFF6}" srcOrd="16" destOrd="0" presId="urn:microsoft.com/office/officeart/2005/8/layout/hList7"/>
    <dgm:cxn modelId="{5C7B20B9-B4DB-41F4-8204-645836D1CFBE}" type="presParOf" srcId="{9B4710BA-B276-47ED-8DCC-FFEE6A6FDFF6}" destId="{D604CAD8-EC9F-491B-BD1D-4F27C1244218}" srcOrd="0" destOrd="0" presId="urn:microsoft.com/office/officeart/2005/8/layout/hList7"/>
    <dgm:cxn modelId="{7E4E5C08-1BB9-4509-A492-8B81241E2A6C}" type="presParOf" srcId="{9B4710BA-B276-47ED-8DCC-FFEE6A6FDFF6}" destId="{01E23742-9161-4DD3-AC29-C35817ADAA35}" srcOrd="1" destOrd="0" presId="urn:microsoft.com/office/officeart/2005/8/layout/hList7"/>
    <dgm:cxn modelId="{DD62B9B5-E154-4B4C-8403-828DA9A00EDA}" type="presParOf" srcId="{9B4710BA-B276-47ED-8DCC-FFEE6A6FDFF6}" destId="{63554961-D46B-4EFF-89D1-D85A53104A4A}" srcOrd="2" destOrd="0" presId="urn:microsoft.com/office/officeart/2005/8/layout/hList7"/>
    <dgm:cxn modelId="{D8A3E7B9-510B-410D-B5E9-BD5D4617A5AD}" type="presParOf" srcId="{9B4710BA-B276-47ED-8DCC-FFEE6A6FDFF6}" destId="{9703A273-43AD-4845-B27A-A5D259F5C75A}" srcOrd="3" destOrd="0" presId="urn:microsoft.com/office/officeart/2005/8/layout/hList7"/>
    <dgm:cxn modelId="{0E820D0A-DC27-4075-AA19-294BF20D4C7E}" type="presParOf" srcId="{C2B0A6B1-A961-45FE-8603-38A8EB1793B3}" destId="{4CFF7486-A7DF-44F2-8057-3169C5C5EEB8}" srcOrd="17" destOrd="0" presId="urn:microsoft.com/office/officeart/2005/8/layout/hList7"/>
    <dgm:cxn modelId="{D37D060E-8D15-4BAE-96E7-436196E28847}" type="presParOf" srcId="{C2B0A6B1-A961-45FE-8603-38A8EB1793B3}" destId="{DAACC441-F022-4019-88C5-BF475DA74356}" srcOrd="18" destOrd="0" presId="urn:microsoft.com/office/officeart/2005/8/layout/hList7"/>
    <dgm:cxn modelId="{9B39727D-67AA-4D5A-A0EE-E7BCFABE0086}" type="presParOf" srcId="{DAACC441-F022-4019-88C5-BF475DA74356}" destId="{3ED89B65-41C6-42AA-9231-440237798369}" srcOrd="0" destOrd="0" presId="urn:microsoft.com/office/officeart/2005/8/layout/hList7"/>
    <dgm:cxn modelId="{134AD0EF-117B-4EB6-BECF-F393ADC16F1C}" type="presParOf" srcId="{DAACC441-F022-4019-88C5-BF475DA74356}" destId="{29ACAB5F-FE30-4DB6-A828-3DF6D8136E27}" srcOrd="1" destOrd="0" presId="urn:microsoft.com/office/officeart/2005/8/layout/hList7"/>
    <dgm:cxn modelId="{E6B658B2-BE00-44DE-AC10-F3263074F7E0}" type="presParOf" srcId="{DAACC441-F022-4019-88C5-BF475DA74356}" destId="{298C50DE-B04E-4CF2-910F-C8027ED0ADEC}" srcOrd="2" destOrd="0" presId="urn:microsoft.com/office/officeart/2005/8/layout/hList7"/>
    <dgm:cxn modelId="{0AD04DEC-0EDB-41DA-845B-6A1178EB7CEA}" type="presParOf" srcId="{DAACC441-F022-4019-88C5-BF475DA74356}" destId="{858B08E0-7673-47A7-BE97-F6538F887E14}"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EDA6C53-D5C3-40F3-9C86-C8E0AB5B5E12}" type="doc">
      <dgm:prSet loTypeId="urn:microsoft.com/office/officeart/2005/8/layout/pList2" loCatId="list" qsTypeId="urn:microsoft.com/office/officeart/2005/8/quickstyle/simple1" qsCatId="simple" csTypeId="urn:microsoft.com/office/officeart/2005/8/colors/accent1_2" csCatId="accent1" phldr="1"/>
      <dgm:spPr/>
      <dgm:t>
        <a:bodyPr/>
        <a:lstStyle/>
        <a:p>
          <a:endParaRPr lang="en-ZA"/>
        </a:p>
      </dgm:t>
    </dgm:pt>
    <dgm:pt modelId="{CE0DEF29-656B-4A64-8FB4-4C2046F82880}">
      <dgm:prSet custT="1"/>
      <dgm:spPr/>
      <dgm:t>
        <a:bodyPr/>
        <a:lstStyle/>
        <a:p>
          <a:r>
            <a:rPr lang="en-GB" sz="1400" b="1" dirty="0">
              <a:solidFill>
                <a:schemeClr val="tx1">
                  <a:lumMod val="95000"/>
                  <a:lumOff val="5000"/>
                </a:schemeClr>
              </a:solidFill>
            </a:rPr>
            <a:t>Earth’s 5 main spheres—the atmosphere, biosphere, lithosphere, hydrosphere, and cryosphere—each play a unique role in maintaining the planet’s balance.</a:t>
          </a:r>
          <a:endParaRPr lang="en-ZA" sz="1400" b="1" dirty="0">
            <a:solidFill>
              <a:schemeClr val="tx1">
                <a:lumMod val="95000"/>
                <a:lumOff val="5000"/>
              </a:schemeClr>
            </a:solidFill>
          </a:endParaRPr>
        </a:p>
      </dgm:t>
    </dgm:pt>
    <dgm:pt modelId="{B6ADF95C-6FB1-40BB-9B20-C0F3A492E6AA}" type="parTrans" cxnId="{A6E42832-BC4D-40FB-ADE0-C856D6B3091C}">
      <dgm:prSet/>
      <dgm:spPr/>
      <dgm:t>
        <a:bodyPr/>
        <a:lstStyle/>
        <a:p>
          <a:endParaRPr lang="en-ZA"/>
        </a:p>
      </dgm:t>
    </dgm:pt>
    <dgm:pt modelId="{F1705CB5-A962-4B7E-949A-C295A99C5A07}" type="sibTrans" cxnId="{A6E42832-BC4D-40FB-ADE0-C856D6B3091C}">
      <dgm:prSet/>
      <dgm:spPr/>
      <dgm:t>
        <a:bodyPr/>
        <a:lstStyle/>
        <a:p>
          <a:endParaRPr lang="en-ZA"/>
        </a:p>
      </dgm:t>
    </dgm:pt>
    <dgm:pt modelId="{B86BED67-3F5A-435F-A10E-03891798CD56}">
      <dgm:prSet/>
      <dgm:spPr/>
      <dgm:t>
        <a:bodyPr/>
        <a:lstStyle/>
        <a:p>
          <a:r>
            <a:rPr lang="en-GB"/>
            <a:t>Infosphere encompasses all information and communication systems such as digital databases and the internet, &amp; provides data and insights helpful in understanding and managing our natural environment.</a:t>
          </a:r>
          <a:endParaRPr lang="en-ZA"/>
        </a:p>
      </dgm:t>
    </dgm:pt>
    <dgm:pt modelId="{DA9ECD02-326C-4BB1-BAE4-370D3AD1587C}" type="parTrans" cxnId="{7E3C72C1-4346-46EB-AAC4-9C293B1B6AB7}">
      <dgm:prSet/>
      <dgm:spPr/>
      <dgm:t>
        <a:bodyPr/>
        <a:lstStyle/>
        <a:p>
          <a:endParaRPr lang="en-ZA"/>
        </a:p>
      </dgm:t>
    </dgm:pt>
    <dgm:pt modelId="{11D3D42D-F09A-43D3-AB3A-6292524CC607}" type="sibTrans" cxnId="{7E3C72C1-4346-46EB-AAC4-9C293B1B6AB7}">
      <dgm:prSet/>
      <dgm:spPr/>
      <dgm:t>
        <a:bodyPr/>
        <a:lstStyle/>
        <a:p>
          <a:endParaRPr lang="en-ZA"/>
        </a:p>
      </dgm:t>
    </dgm:pt>
    <dgm:pt modelId="{ADA85C2C-B30A-40DA-8165-837D57C6239A}">
      <dgm:prSet/>
      <dgm:spPr/>
      <dgm:t>
        <a:bodyPr/>
        <a:lstStyle/>
        <a:p>
          <a:r>
            <a:rPr lang="en-GB"/>
            <a:t>Infosphere covers all information and communication systems e.g. digital databases and the internet, and provides data and insights that assist us in better understanding and managing our natural environment ( Wilson, 2019).</a:t>
          </a:r>
          <a:endParaRPr lang="en-ZA"/>
        </a:p>
      </dgm:t>
    </dgm:pt>
    <dgm:pt modelId="{41A20C71-91A3-4E79-B3F7-DED02391B255}" type="parTrans" cxnId="{8782A2F9-B53D-4B80-9DE8-1D85BDD3C1C7}">
      <dgm:prSet/>
      <dgm:spPr/>
      <dgm:t>
        <a:bodyPr/>
        <a:lstStyle/>
        <a:p>
          <a:endParaRPr lang="en-ZA"/>
        </a:p>
      </dgm:t>
    </dgm:pt>
    <dgm:pt modelId="{E67F0724-29B7-4795-86DF-7BA9DB51E597}" type="sibTrans" cxnId="{8782A2F9-B53D-4B80-9DE8-1D85BDD3C1C7}">
      <dgm:prSet/>
      <dgm:spPr/>
      <dgm:t>
        <a:bodyPr/>
        <a:lstStyle/>
        <a:p>
          <a:endParaRPr lang="en-ZA"/>
        </a:p>
      </dgm:t>
    </dgm:pt>
    <dgm:pt modelId="{D0B33CE0-9E66-4CB8-B65C-CAA6A7804A9D}">
      <dgm:prSet/>
      <dgm:spPr/>
      <dgm:t>
        <a:bodyPr/>
        <a:lstStyle/>
        <a:p>
          <a:r>
            <a:rPr lang="en-GB"/>
            <a:t>Infosphere -reshapes our understanding of reality and human existence( Floridi, 2014)</a:t>
          </a:r>
          <a:endParaRPr lang="en-ZA"/>
        </a:p>
      </dgm:t>
    </dgm:pt>
    <dgm:pt modelId="{5DE4124E-AA23-4650-9CB3-8BDD4CE6B5D3}" type="parTrans" cxnId="{66C28CE5-0317-465E-9F7B-2F7B82364CF8}">
      <dgm:prSet/>
      <dgm:spPr/>
      <dgm:t>
        <a:bodyPr/>
        <a:lstStyle/>
        <a:p>
          <a:endParaRPr lang="en-ZA"/>
        </a:p>
      </dgm:t>
    </dgm:pt>
    <dgm:pt modelId="{D61F6AD9-E8F1-4B6C-BB79-0704318D88DC}" type="sibTrans" cxnId="{66C28CE5-0317-465E-9F7B-2F7B82364CF8}">
      <dgm:prSet/>
      <dgm:spPr/>
      <dgm:t>
        <a:bodyPr/>
        <a:lstStyle/>
        <a:p>
          <a:endParaRPr lang="en-ZA"/>
        </a:p>
      </dgm:t>
    </dgm:pt>
    <dgm:pt modelId="{331E2911-C1F2-476D-AFE9-C95FF7DEF4D6}">
      <dgm:prSet/>
      <dgm:spPr/>
      <dgm:t>
        <a:bodyPr/>
        <a:lstStyle/>
        <a:p>
          <a:r>
            <a:rPr lang="en-GB"/>
            <a:t>digital information and communication </a:t>
          </a:r>
          <a:endParaRPr lang="en-ZA"/>
        </a:p>
      </dgm:t>
    </dgm:pt>
    <dgm:pt modelId="{6508A7B6-63DD-4267-A79F-F0ECAE30655C}" type="parTrans" cxnId="{2FE8591E-E586-45C3-B6E1-1459E175FAFD}">
      <dgm:prSet/>
      <dgm:spPr/>
      <dgm:t>
        <a:bodyPr/>
        <a:lstStyle/>
        <a:p>
          <a:endParaRPr lang="en-ZA"/>
        </a:p>
      </dgm:t>
    </dgm:pt>
    <dgm:pt modelId="{0623CF2C-B899-42B3-87FE-3B69E0617C25}" type="sibTrans" cxnId="{2FE8591E-E586-45C3-B6E1-1459E175FAFD}">
      <dgm:prSet/>
      <dgm:spPr/>
      <dgm:t>
        <a:bodyPr/>
        <a:lstStyle/>
        <a:p>
          <a:endParaRPr lang="en-ZA"/>
        </a:p>
      </dgm:t>
    </dgm:pt>
    <dgm:pt modelId="{196A6A8F-DD05-40C5-AD10-82000C642C54}">
      <dgm:prSet/>
      <dgm:spPr/>
      <dgm:t>
        <a:bodyPr/>
        <a:lstStyle/>
        <a:p>
          <a:r>
            <a:rPr lang="en-GB"/>
            <a:t>Emerging technologies are reontologizing the very nature of the infosphere as reality by making it “frictionless” via  the transition from analog to digital data and the ever-increasing growth of digital space. </a:t>
          </a:r>
          <a:endParaRPr lang="en-ZA"/>
        </a:p>
      </dgm:t>
    </dgm:pt>
    <dgm:pt modelId="{C047D014-25C6-449F-A4AE-F535A747BFD1}" type="parTrans" cxnId="{D86109D6-D797-4B25-8BA3-D59A603805F1}">
      <dgm:prSet/>
      <dgm:spPr/>
      <dgm:t>
        <a:bodyPr/>
        <a:lstStyle/>
        <a:p>
          <a:endParaRPr lang="en-ZA"/>
        </a:p>
      </dgm:t>
    </dgm:pt>
    <dgm:pt modelId="{05FF099D-0F42-48B4-BFD8-130F5226ABC3}" type="sibTrans" cxnId="{D86109D6-D797-4B25-8BA3-D59A603805F1}">
      <dgm:prSet/>
      <dgm:spPr/>
      <dgm:t>
        <a:bodyPr/>
        <a:lstStyle/>
        <a:p>
          <a:endParaRPr lang="en-ZA"/>
        </a:p>
      </dgm:t>
    </dgm:pt>
    <dgm:pt modelId="{92997D55-FE20-449A-974D-2C193ADF733A}">
      <dgm:prSet/>
      <dgm:spPr/>
      <dgm:t>
        <a:bodyPr/>
        <a:lstStyle/>
        <a:p>
          <a:r>
            <a:rPr lang="en-GB"/>
            <a:t>Reontologization has societal  consequences, as the “digital divide”</a:t>
          </a:r>
          <a:endParaRPr lang="en-ZA"/>
        </a:p>
      </dgm:t>
    </dgm:pt>
    <dgm:pt modelId="{9207A3A2-D20C-416B-914F-A95F95F30172}" type="parTrans" cxnId="{CA341EDF-5A06-4582-875D-2834B5B3E894}">
      <dgm:prSet/>
      <dgm:spPr/>
      <dgm:t>
        <a:bodyPr/>
        <a:lstStyle/>
        <a:p>
          <a:endParaRPr lang="en-ZA"/>
        </a:p>
      </dgm:t>
    </dgm:pt>
    <dgm:pt modelId="{469F98DC-CF12-480F-84A5-FA1DD4AF46F2}" type="sibTrans" cxnId="{CA341EDF-5A06-4582-875D-2834B5B3E894}">
      <dgm:prSet/>
      <dgm:spPr/>
      <dgm:t>
        <a:bodyPr/>
        <a:lstStyle/>
        <a:p>
          <a:endParaRPr lang="en-ZA"/>
        </a:p>
      </dgm:t>
    </dgm:pt>
    <dgm:pt modelId="{41054E97-40B6-49FA-9433-8807EDAAA0C2}" type="pres">
      <dgm:prSet presAssocID="{6EDA6C53-D5C3-40F3-9C86-C8E0AB5B5E12}" presName="Name0" presStyleCnt="0">
        <dgm:presLayoutVars>
          <dgm:dir/>
          <dgm:resizeHandles val="exact"/>
        </dgm:presLayoutVars>
      </dgm:prSet>
      <dgm:spPr/>
    </dgm:pt>
    <dgm:pt modelId="{45DEF875-8C1F-4DB2-9E9D-3574D00549F8}" type="pres">
      <dgm:prSet presAssocID="{6EDA6C53-D5C3-40F3-9C86-C8E0AB5B5E12}" presName="bkgdShp" presStyleLbl="alignAccFollowNode1" presStyleIdx="0" presStyleCnt="1"/>
      <dgm:spPr/>
    </dgm:pt>
    <dgm:pt modelId="{507946D1-6746-4379-95A0-D44D728E0D46}" type="pres">
      <dgm:prSet presAssocID="{6EDA6C53-D5C3-40F3-9C86-C8E0AB5B5E12}" presName="linComp" presStyleCnt="0"/>
      <dgm:spPr/>
    </dgm:pt>
    <dgm:pt modelId="{256B4CEB-B807-4CB1-91D2-CCAA510DB487}" type="pres">
      <dgm:prSet presAssocID="{CE0DEF29-656B-4A64-8FB4-4C2046F82880}" presName="compNode" presStyleCnt="0"/>
      <dgm:spPr/>
    </dgm:pt>
    <dgm:pt modelId="{948FEAEC-B376-492F-9BC0-C3FE5377EA16}" type="pres">
      <dgm:prSet presAssocID="{CE0DEF29-656B-4A64-8FB4-4C2046F82880}" presName="node" presStyleLbl="node1" presStyleIdx="0" presStyleCnt="7">
        <dgm:presLayoutVars>
          <dgm:bulletEnabled val="1"/>
        </dgm:presLayoutVars>
      </dgm:prSet>
      <dgm:spPr/>
    </dgm:pt>
    <dgm:pt modelId="{20F6160B-150E-46DB-B6BA-9527BEC037E9}" type="pres">
      <dgm:prSet presAssocID="{CE0DEF29-656B-4A64-8FB4-4C2046F82880}" presName="invisiNode" presStyleLbl="node1" presStyleIdx="0" presStyleCnt="7"/>
      <dgm:spPr/>
    </dgm:pt>
    <dgm:pt modelId="{3614D61F-FBD5-47F3-93AF-C7224771A1A0}" type="pres">
      <dgm:prSet presAssocID="{CE0DEF29-656B-4A64-8FB4-4C2046F82880}" presName="imagNode" presStyleLbl="fgImgPlace1" presStyleIdx="0" presStyleCnt="7"/>
      <dgm:spPr>
        <a:blipFill rotWithShape="1">
          <a:blip xmlns:r="http://schemas.openxmlformats.org/officeDocument/2006/relationships" r:embed="rId1"/>
          <a:srcRect/>
          <a:stretch>
            <a:fillRect t="-4000" b="-4000"/>
          </a:stretch>
        </a:blipFill>
      </dgm:spPr>
    </dgm:pt>
    <dgm:pt modelId="{5210733C-70FC-4598-B57B-4D295993E4F4}" type="pres">
      <dgm:prSet presAssocID="{F1705CB5-A962-4B7E-949A-C295A99C5A07}" presName="sibTrans" presStyleLbl="sibTrans2D1" presStyleIdx="0" presStyleCnt="0"/>
      <dgm:spPr/>
    </dgm:pt>
    <dgm:pt modelId="{E45F09AA-286B-4E39-9D5A-9F7D66342224}" type="pres">
      <dgm:prSet presAssocID="{B86BED67-3F5A-435F-A10E-03891798CD56}" presName="compNode" presStyleCnt="0"/>
      <dgm:spPr/>
    </dgm:pt>
    <dgm:pt modelId="{C303CB49-1A51-40F4-8144-0D37001D71F8}" type="pres">
      <dgm:prSet presAssocID="{B86BED67-3F5A-435F-A10E-03891798CD56}" presName="node" presStyleLbl="node1" presStyleIdx="1" presStyleCnt="7">
        <dgm:presLayoutVars>
          <dgm:bulletEnabled val="1"/>
        </dgm:presLayoutVars>
      </dgm:prSet>
      <dgm:spPr/>
    </dgm:pt>
    <dgm:pt modelId="{810B6B90-5987-41E0-825A-A943C28043D6}" type="pres">
      <dgm:prSet presAssocID="{B86BED67-3F5A-435F-A10E-03891798CD56}" presName="invisiNode" presStyleLbl="node1" presStyleIdx="1" presStyleCnt="7"/>
      <dgm:spPr/>
    </dgm:pt>
    <dgm:pt modelId="{327034B3-5C5A-4C35-8FAF-0DB03F76848F}" type="pres">
      <dgm:prSet presAssocID="{B86BED67-3F5A-435F-A10E-03891798CD56}" presName="imagNode" presStyleLbl="fgImgPlace1" presStyleIdx="1" presStyleCnt="7"/>
      <dgm:spPr>
        <a:blipFill rotWithShape="1">
          <a:blip xmlns:r="http://schemas.openxmlformats.org/officeDocument/2006/relationships" r:embed="rId2"/>
          <a:srcRect/>
          <a:stretch>
            <a:fillRect l="-15000" r="-15000"/>
          </a:stretch>
        </a:blipFill>
      </dgm:spPr>
    </dgm:pt>
    <dgm:pt modelId="{CBD6F637-0829-4151-9014-9F040F1F6629}" type="pres">
      <dgm:prSet presAssocID="{11D3D42D-F09A-43D3-AB3A-6292524CC607}" presName="sibTrans" presStyleLbl="sibTrans2D1" presStyleIdx="0" presStyleCnt="0"/>
      <dgm:spPr/>
    </dgm:pt>
    <dgm:pt modelId="{6C6BB83C-E9AD-44AB-AAFC-4125198C09D9}" type="pres">
      <dgm:prSet presAssocID="{ADA85C2C-B30A-40DA-8165-837D57C6239A}" presName="compNode" presStyleCnt="0"/>
      <dgm:spPr/>
    </dgm:pt>
    <dgm:pt modelId="{FF9D3E99-22B6-4A96-801D-89F4206CE8DA}" type="pres">
      <dgm:prSet presAssocID="{ADA85C2C-B30A-40DA-8165-837D57C6239A}" presName="node" presStyleLbl="node1" presStyleIdx="2" presStyleCnt="7">
        <dgm:presLayoutVars>
          <dgm:bulletEnabled val="1"/>
        </dgm:presLayoutVars>
      </dgm:prSet>
      <dgm:spPr/>
    </dgm:pt>
    <dgm:pt modelId="{07B7D3CF-9FD3-4DA0-8519-EB8BAED478ED}" type="pres">
      <dgm:prSet presAssocID="{ADA85C2C-B30A-40DA-8165-837D57C6239A}" presName="invisiNode" presStyleLbl="node1" presStyleIdx="2" presStyleCnt="7"/>
      <dgm:spPr/>
    </dgm:pt>
    <dgm:pt modelId="{7E177812-A023-4F35-A29B-BD83787E23F0}" type="pres">
      <dgm:prSet presAssocID="{ADA85C2C-B30A-40DA-8165-837D57C6239A}" presName="imagNode" presStyleLbl="fgImgPlace1" presStyleIdx="2" presStyleCnt="7"/>
      <dgm:spPr>
        <a:blipFill rotWithShape="1">
          <a:blip xmlns:r="http://schemas.openxmlformats.org/officeDocument/2006/relationships" r:embed="rId3"/>
          <a:srcRect/>
          <a:stretch>
            <a:fillRect l="-19000" r="-19000"/>
          </a:stretch>
        </a:blipFill>
      </dgm:spPr>
    </dgm:pt>
    <dgm:pt modelId="{723F231B-15F6-4CEA-ADF8-B03FFB3FD17D}" type="pres">
      <dgm:prSet presAssocID="{E67F0724-29B7-4795-86DF-7BA9DB51E597}" presName="sibTrans" presStyleLbl="sibTrans2D1" presStyleIdx="0" presStyleCnt="0"/>
      <dgm:spPr/>
    </dgm:pt>
    <dgm:pt modelId="{A7A502F0-ABA9-4455-930D-FCD6A303B2FF}" type="pres">
      <dgm:prSet presAssocID="{D0B33CE0-9E66-4CB8-B65C-CAA6A7804A9D}" presName="compNode" presStyleCnt="0"/>
      <dgm:spPr/>
    </dgm:pt>
    <dgm:pt modelId="{2CFF5547-F475-47A3-B6FC-123B0682CFD9}" type="pres">
      <dgm:prSet presAssocID="{D0B33CE0-9E66-4CB8-B65C-CAA6A7804A9D}" presName="node" presStyleLbl="node1" presStyleIdx="3" presStyleCnt="7">
        <dgm:presLayoutVars>
          <dgm:bulletEnabled val="1"/>
        </dgm:presLayoutVars>
      </dgm:prSet>
      <dgm:spPr/>
    </dgm:pt>
    <dgm:pt modelId="{9EC7D142-0FE3-4DC2-80A5-6C616BA93722}" type="pres">
      <dgm:prSet presAssocID="{D0B33CE0-9E66-4CB8-B65C-CAA6A7804A9D}" presName="invisiNode" presStyleLbl="node1" presStyleIdx="3" presStyleCnt="7"/>
      <dgm:spPr/>
    </dgm:pt>
    <dgm:pt modelId="{09832EE3-E49F-443A-8B75-7506C9DE8DDE}" type="pres">
      <dgm:prSet presAssocID="{D0B33CE0-9E66-4CB8-B65C-CAA6A7804A9D}" presName="imagNode" presStyleLbl="fgImgPlace1" presStyleIdx="3" presStyleCnt="7"/>
      <dgm:spPr>
        <a:blipFill rotWithShape="1">
          <a:blip xmlns:r="http://schemas.openxmlformats.org/officeDocument/2006/relationships" r:embed="rId3"/>
          <a:srcRect/>
          <a:stretch>
            <a:fillRect l="-19000" r="-19000"/>
          </a:stretch>
        </a:blipFill>
      </dgm:spPr>
    </dgm:pt>
    <dgm:pt modelId="{0D858380-D3F9-4893-B3CA-D0559EE86C38}" type="pres">
      <dgm:prSet presAssocID="{D61F6AD9-E8F1-4B6C-BB79-0704318D88DC}" presName="sibTrans" presStyleLbl="sibTrans2D1" presStyleIdx="0" presStyleCnt="0"/>
      <dgm:spPr/>
    </dgm:pt>
    <dgm:pt modelId="{12E8C962-AA45-4FCA-855C-2D915C5CF804}" type="pres">
      <dgm:prSet presAssocID="{331E2911-C1F2-476D-AFE9-C95FF7DEF4D6}" presName="compNode" presStyleCnt="0"/>
      <dgm:spPr/>
    </dgm:pt>
    <dgm:pt modelId="{472F2753-9334-4A94-8E81-CEA27F506BA0}" type="pres">
      <dgm:prSet presAssocID="{331E2911-C1F2-476D-AFE9-C95FF7DEF4D6}" presName="node" presStyleLbl="node1" presStyleIdx="4" presStyleCnt="7">
        <dgm:presLayoutVars>
          <dgm:bulletEnabled val="1"/>
        </dgm:presLayoutVars>
      </dgm:prSet>
      <dgm:spPr/>
    </dgm:pt>
    <dgm:pt modelId="{2B87DA9D-96EB-444C-8139-0833785081E3}" type="pres">
      <dgm:prSet presAssocID="{331E2911-C1F2-476D-AFE9-C95FF7DEF4D6}" presName="invisiNode" presStyleLbl="node1" presStyleIdx="4" presStyleCnt="7"/>
      <dgm:spPr/>
    </dgm:pt>
    <dgm:pt modelId="{553CEB8F-BFC2-4CE7-9212-1C2CCC7EEAB9}" type="pres">
      <dgm:prSet presAssocID="{331E2911-C1F2-476D-AFE9-C95FF7DEF4D6}" presName="imagNode" presStyleLbl="fgImgPlace1" presStyleIdx="4" presStyleCnt="7"/>
      <dgm:spPr>
        <a:blipFill rotWithShape="1">
          <a:blip xmlns:r="http://schemas.openxmlformats.org/officeDocument/2006/relationships" r:embed="rId4"/>
          <a:srcRect/>
          <a:stretch>
            <a:fillRect l="-61000" r="-61000"/>
          </a:stretch>
        </a:blipFill>
      </dgm:spPr>
    </dgm:pt>
    <dgm:pt modelId="{61C92DD3-AC98-4AF2-A4A3-A8BA9B7AED14}" type="pres">
      <dgm:prSet presAssocID="{0623CF2C-B899-42B3-87FE-3B69E0617C25}" presName="sibTrans" presStyleLbl="sibTrans2D1" presStyleIdx="0" presStyleCnt="0"/>
      <dgm:spPr/>
    </dgm:pt>
    <dgm:pt modelId="{EDDEEACA-046A-4233-8A22-D9F821B6085D}" type="pres">
      <dgm:prSet presAssocID="{196A6A8F-DD05-40C5-AD10-82000C642C54}" presName="compNode" presStyleCnt="0"/>
      <dgm:spPr/>
    </dgm:pt>
    <dgm:pt modelId="{5AF1D9FF-2CF3-4CDF-B922-72B7AC9DB9F4}" type="pres">
      <dgm:prSet presAssocID="{196A6A8F-DD05-40C5-AD10-82000C642C54}" presName="node" presStyleLbl="node1" presStyleIdx="5" presStyleCnt="7">
        <dgm:presLayoutVars>
          <dgm:bulletEnabled val="1"/>
        </dgm:presLayoutVars>
      </dgm:prSet>
      <dgm:spPr/>
    </dgm:pt>
    <dgm:pt modelId="{1278EFD8-D2B8-4555-8AB5-AA6DD0217FF8}" type="pres">
      <dgm:prSet presAssocID="{196A6A8F-DD05-40C5-AD10-82000C642C54}" presName="invisiNode" presStyleLbl="node1" presStyleIdx="5" presStyleCnt="7"/>
      <dgm:spPr/>
    </dgm:pt>
    <dgm:pt modelId="{14F743B1-4AF1-499C-A588-45907E77B546}" type="pres">
      <dgm:prSet presAssocID="{196A6A8F-DD05-40C5-AD10-82000C642C54}" presName="imagNode" presStyleLbl="fgImgPlace1" presStyleIdx="5" presStyleCnt="7"/>
      <dgm:spPr>
        <a:blipFill rotWithShape="1">
          <a:blip xmlns:r="http://schemas.openxmlformats.org/officeDocument/2006/relationships" r:embed="rId5"/>
          <a:srcRect/>
          <a:stretch>
            <a:fillRect l="-54000" r="-54000"/>
          </a:stretch>
        </a:blipFill>
      </dgm:spPr>
    </dgm:pt>
    <dgm:pt modelId="{A0EDDCD8-2998-4D20-854D-2055414D95CC}" type="pres">
      <dgm:prSet presAssocID="{05FF099D-0F42-48B4-BFD8-130F5226ABC3}" presName="sibTrans" presStyleLbl="sibTrans2D1" presStyleIdx="0" presStyleCnt="0"/>
      <dgm:spPr/>
    </dgm:pt>
    <dgm:pt modelId="{617EFE9A-D07E-41B5-94F8-2291987C2BFC}" type="pres">
      <dgm:prSet presAssocID="{92997D55-FE20-449A-974D-2C193ADF733A}" presName="compNode" presStyleCnt="0"/>
      <dgm:spPr/>
    </dgm:pt>
    <dgm:pt modelId="{0CE23345-E6B5-4819-A2A4-9AB874269E97}" type="pres">
      <dgm:prSet presAssocID="{92997D55-FE20-449A-974D-2C193ADF733A}" presName="node" presStyleLbl="node1" presStyleIdx="6" presStyleCnt="7">
        <dgm:presLayoutVars>
          <dgm:bulletEnabled val="1"/>
        </dgm:presLayoutVars>
      </dgm:prSet>
      <dgm:spPr/>
    </dgm:pt>
    <dgm:pt modelId="{077EAD13-1AFD-4727-8A4A-F485010B61FD}" type="pres">
      <dgm:prSet presAssocID="{92997D55-FE20-449A-974D-2C193ADF733A}" presName="invisiNode" presStyleLbl="node1" presStyleIdx="6" presStyleCnt="7"/>
      <dgm:spPr/>
    </dgm:pt>
    <dgm:pt modelId="{6305C7D8-CF5B-42AB-81DE-83121AF4141E}" type="pres">
      <dgm:prSet presAssocID="{92997D55-FE20-449A-974D-2C193ADF733A}" presName="imagNode" presStyleLbl="fgImgPlace1" presStyleIdx="6" presStyleCnt="7"/>
      <dgm:spPr>
        <a:blipFill rotWithShape="1">
          <a:blip xmlns:r="http://schemas.openxmlformats.org/officeDocument/2006/relationships" r:embed="rId6"/>
          <a:srcRect/>
          <a:stretch>
            <a:fillRect l="-43000" r="-43000"/>
          </a:stretch>
        </a:blipFill>
      </dgm:spPr>
    </dgm:pt>
  </dgm:ptLst>
  <dgm:cxnLst>
    <dgm:cxn modelId="{44A31504-ED92-4116-A14E-4A9C5CA3AB54}" type="presOf" srcId="{92997D55-FE20-449A-974D-2C193ADF733A}" destId="{0CE23345-E6B5-4819-A2A4-9AB874269E97}" srcOrd="0" destOrd="0" presId="urn:microsoft.com/office/officeart/2005/8/layout/pList2"/>
    <dgm:cxn modelId="{2FE8591E-E586-45C3-B6E1-1459E175FAFD}" srcId="{6EDA6C53-D5C3-40F3-9C86-C8E0AB5B5E12}" destId="{331E2911-C1F2-476D-AFE9-C95FF7DEF4D6}" srcOrd="4" destOrd="0" parTransId="{6508A7B6-63DD-4267-A79F-F0ECAE30655C}" sibTransId="{0623CF2C-B899-42B3-87FE-3B69E0617C25}"/>
    <dgm:cxn modelId="{A6E42832-BC4D-40FB-ADE0-C856D6B3091C}" srcId="{6EDA6C53-D5C3-40F3-9C86-C8E0AB5B5E12}" destId="{CE0DEF29-656B-4A64-8FB4-4C2046F82880}" srcOrd="0" destOrd="0" parTransId="{B6ADF95C-6FB1-40BB-9B20-C0F3A492E6AA}" sibTransId="{F1705CB5-A962-4B7E-949A-C295A99C5A07}"/>
    <dgm:cxn modelId="{C3AF303B-8A7D-4245-BD6A-3A6511CEF218}" type="presOf" srcId="{D0B33CE0-9E66-4CB8-B65C-CAA6A7804A9D}" destId="{2CFF5547-F475-47A3-B6FC-123B0682CFD9}" srcOrd="0" destOrd="0" presId="urn:microsoft.com/office/officeart/2005/8/layout/pList2"/>
    <dgm:cxn modelId="{CAAFF65F-8D4B-4712-B7E3-105A1D9CCB2B}" type="presOf" srcId="{E67F0724-29B7-4795-86DF-7BA9DB51E597}" destId="{723F231B-15F6-4CEA-ADF8-B03FFB3FD17D}" srcOrd="0" destOrd="0" presId="urn:microsoft.com/office/officeart/2005/8/layout/pList2"/>
    <dgm:cxn modelId="{9A965975-2024-4154-A05C-66F98D7A6F06}" type="presOf" srcId="{ADA85C2C-B30A-40DA-8165-837D57C6239A}" destId="{FF9D3E99-22B6-4A96-801D-89F4206CE8DA}" srcOrd="0" destOrd="0" presId="urn:microsoft.com/office/officeart/2005/8/layout/pList2"/>
    <dgm:cxn modelId="{77024288-C82D-4ACC-9B5B-3FBC9E621A5A}" type="presOf" srcId="{196A6A8F-DD05-40C5-AD10-82000C642C54}" destId="{5AF1D9FF-2CF3-4CDF-B922-72B7AC9DB9F4}" srcOrd="0" destOrd="0" presId="urn:microsoft.com/office/officeart/2005/8/layout/pList2"/>
    <dgm:cxn modelId="{4D28978B-8E9E-4CC4-959E-0F0F1DACF995}" type="presOf" srcId="{F1705CB5-A962-4B7E-949A-C295A99C5A07}" destId="{5210733C-70FC-4598-B57B-4D295993E4F4}" srcOrd="0" destOrd="0" presId="urn:microsoft.com/office/officeart/2005/8/layout/pList2"/>
    <dgm:cxn modelId="{38EA268F-DB67-4A43-951E-FC484B6BA581}" type="presOf" srcId="{D61F6AD9-E8F1-4B6C-BB79-0704318D88DC}" destId="{0D858380-D3F9-4893-B3CA-D0559EE86C38}" srcOrd="0" destOrd="0" presId="urn:microsoft.com/office/officeart/2005/8/layout/pList2"/>
    <dgm:cxn modelId="{C48EF799-1F53-40D0-A352-8F995D83634B}" type="presOf" srcId="{05FF099D-0F42-48B4-BFD8-130F5226ABC3}" destId="{A0EDDCD8-2998-4D20-854D-2055414D95CC}" srcOrd="0" destOrd="0" presId="urn:microsoft.com/office/officeart/2005/8/layout/pList2"/>
    <dgm:cxn modelId="{690F58A5-4FBD-43CF-95DC-84C3C4F82902}" type="presOf" srcId="{CE0DEF29-656B-4A64-8FB4-4C2046F82880}" destId="{948FEAEC-B376-492F-9BC0-C3FE5377EA16}" srcOrd="0" destOrd="0" presId="urn:microsoft.com/office/officeart/2005/8/layout/pList2"/>
    <dgm:cxn modelId="{49E7E4B4-052A-4493-B2EC-9B2A7873CDE5}" type="presOf" srcId="{11D3D42D-F09A-43D3-AB3A-6292524CC607}" destId="{CBD6F637-0829-4151-9014-9F040F1F6629}" srcOrd="0" destOrd="0" presId="urn:microsoft.com/office/officeart/2005/8/layout/pList2"/>
    <dgm:cxn modelId="{7E3C72C1-4346-46EB-AAC4-9C293B1B6AB7}" srcId="{6EDA6C53-D5C3-40F3-9C86-C8E0AB5B5E12}" destId="{B86BED67-3F5A-435F-A10E-03891798CD56}" srcOrd="1" destOrd="0" parTransId="{DA9ECD02-326C-4BB1-BAE4-370D3AD1587C}" sibTransId="{11D3D42D-F09A-43D3-AB3A-6292524CC607}"/>
    <dgm:cxn modelId="{D86109D6-D797-4B25-8BA3-D59A603805F1}" srcId="{6EDA6C53-D5C3-40F3-9C86-C8E0AB5B5E12}" destId="{196A6A8F-DD05-40C5-AD10-82000C642C54}" srcOrd="5" destOrd="0" parTransId="{C047D014-25C6-449F-A4AE-F535A747BFD1}" sibTransId="{05FF099D-0F42-48B4-BFD8-130F5226ABC3}"/>
    <dgm:cxn modelId="{46B57DD6-71A4-4FA3-8333-378E4497D180}" type="presOf" srcId="{6EDA6C53-D5C3-40F3-9C86-C8E0AB5B5E12}" destId="{41054E97-40B6-49FA-9433-8807EDAAA0C2}" srcOrd="0" destOrd="0" presId="urn:microsoft.com/office/officeart/2005/8/layout/pList2"/>
    <dgm:cxn modelId="{76DF82DD-A2DF-47EC-99C3-A4ADE7EAE199}" type="presOf" srcId="{0623CF2C-B899-42B3-87FE-3B69E0617C25}" destId="{61C92DD3-AC98-4AF2-A4A3-A8BA9B7AED14}" srcOrd="0" destOrd="0" presId="urn:microsoft.com/office/officeart/2005/8/layout/pList2"/>
    <dgm:cxn modelId="{CA341EDF-5A06-4582-875D-2834B5B3E894}" srcId="{6EDA6C53-D5C3-40F3-9C86-C8E0AB5B5E12}" destId="{92997D55-FE20-449A-974D-2C193ADF733A}" srcOrd="6" destOrd="0" parTransId="{9207A3A2-D20C-416B-914F-A95F95F30172}" sibTransId="{469F98DC-CF12-480F-84A5-FA1DD4AF46F2}"/>
    <dgm:cxn modelId="{A36BD9E4-1454-49AD-8146-D59B25B9114B}" type="presOf" srcId="{331E2911-C1F2-476D-AFE9-C95FF7DEF4D6}" destId="{472F2753-9334-4A94-8E81-CEA27F506BA0}" srcOrd="0" destOrd="0" presId="urn:microsoft.com/office/officeart/2005/8/layout/pList2"/>
    <dgm:cxn modelId="{66C28CE5-0317-465E-9F7B-2F7B82364CF8}" srcId="{6EDA6C53-D5C3-40F3-9C86-C8E0AB5B5E12}" destId="{D0B33CE0-9E66-4CB8-B65C-CAA6A7804A9D}" srcOrd="3" destOrd="0" parTransId="{5DE4124E-AA23-4650-9CB3-8BDD4CE6B5D3}" sibTransId="{D61F6AD9-E8F1-4B6C-BB79-0704318D88DC}"/>
    <dgm:cxn modelId="{68694FF2-D770-412D-854D-BFC90D884823}" type="presOf" srcId="{B86BED67-3F5A-435F-A10E-03891798CD56}" destId="{C303CB49-1A51-40F4-8144-0D37001D71F8}" srcOrd="0" destOrd="0" presId="urn:microsoft.com/office/officeart/2005/8/layout/pList2"/>
    <dgm:cxn modelId="{8782A2F9-B53D-4B80-9DE8-1D85BDD3C1C7}" srcId="{6EDA6C53-D5C3-40F3-9C86-C8E0AB5B5E12}" destId="{ADA85C2C-B30A-40DA-8165-837D57C6239A}" srcOrd="2" destOrd="0" parTransId="{41A20C71-91A3-4E79-B3F7-DED02391B255}" sibTransId="{E67F0724-29B7-4795-86DF-7BA9DB51E597}"/>
    <dgm:cxn modelId="{6ABEAFCE-4893-45FF-BB25-133A936D96F5}" type="presParOf" srcId="{41054E97-40B6-49FA-9433-8807EDAAA0C2}" destId="{45DEF875-8C1F-4DB2-9E9D-3574D00549F8}" srcOrd="0" destOrd="0" presId="urn:microsoft.com/office/officeart/2005/8/layout/pList2"/>
    <dgm:cxn modelId="{1F76B6DD-002C-4892-BE80-AC1FA91A16A9}" type="presParOf" srcId="{41054E97-40B6-49FA-9433-8807EDAAA0C2}" destId="{507946D1-6746-4379-95A0-D44D728E0D46}" srcOrd="1" destOrd="0" presId="urn:microsoft.com/office/officeart/2005/8/layout/pList2"/>
    <dgm:cxn modelId="{BF949F0F-D940-4608-A164-83F9B6816AA1}" type="presParOf" srcId="{507946D1-6746-4379-95A0-D44D728E0D46}" destId="{256B4CEB-B807-4CB1-91D2-CCAA510DB487}" srcOrd="0" destOrd="0" presId="urn:microsoft.com/office/officeart/2005/8/layout/pList2"/>
    <dgm:cxn modelId="{C067C901-9AB1-4C71-9032-27031ED4C96B}" type="presParOf" srcId="{256B4CEB-B807-4CB1-91D2-CCAA510DB487}" destId="{948FEAEC-B376-492F-9BC0-C3FE5377EA16}" srcOrd="0" destOrd="0" presId="urn:microsoft.com/office/officeart/2005/8/layout/pList2"/>
    <dgm:cxn modelId="{5F5A81A2-5044-499A-922C-1ED129B1902F}" type="presParOf" srcId="{256B4CEB-B807-4CB1-91D2-CCAA510DB487}" destId="{20F6160B-150E-46DB-B6BA-9527BEC037E9}" srcOrd="1" destOrd="0" presId="urn:microsoft.com/office/officeart/2005/8/layout/pList2"/>
    <dgm:cxn modelId="{E07F3902-CC6C-4C3E-9444-713475B37999}" type="presParOf" srcId="{256B4CEB-B807-4CB1-91D2-CCAA510DB487}" destId="{3614D61F-FBD5-47F3-93AF-C7224771A1A0}" srcOrd="2" destOrd="0" presId="urn:microsoft.com/office/officeart/2005/8/layout/pList2"/>
    <dgm:cxn modelId="{7B6725FD-C631-4A41-9A0F-37E70C97278B}" type="presParOf" srcId="{507946D1-6746-4379-95A0-D44D728E0D46}" destId="{5210733C-70FC-4598-B57B-4D295993E4F4}" srcOrd="1" destOrd="0" presId="urn:microsoft.com/office/officeart/2005/8/layout/pList2"/>
    <dgm:cxn modelId="{AD570268-6135-481F-8B11-905742CF9144}" type="presParOf" srcId="{507946D1-6746-4379-95A0-D44D728E0D46}" destId="{E45F09AA-286B-4E39-9D5A-9F7D66342224}" srcOrd="2" destOrd="0" presId="urn:microsoft.com/office/officeart/2005/8/layout/pList2"/>
    <dgm:cxn modelId="{0D125D32-68FB-4241-98C0-5BCAEC1C906A}" type="presParOf" srcId="{E45F09AA-286B-4E39-9D5A-9F7D66342224}" destId="{C303CB49-1A51-40F4-8144-0D37001D71F8}" srcOrd="0" destOrd="0" presId="urn:microsoft.com/office/officeart/2005/8/layout/pList2"/>
    <dgm:cxn modelId="{63D62CD7-6ED7-43BC-A983-749C253CE701}" type="presParOf" srcId="{E45F09AA-286B-4E39-9D5A-9F7D66342224}" destId="{810B6B90-5987-41E0-825A-A943C28043D6}" srcOrd="1" destOrd="0" presId="urn:microsoft.com/office/officeart/2005/8/layout/pList2"/>
    <dgm:cxn modelId="{A4631E36-1455-4AA5-8BF3-6CCD328DE04D}" type="presParOf" srcId="{E45F09AA-286B-4E39-9D5A-9F7D66342224}" destId="{327034B3-5C5A-4C35-8FAF-0DB03F76848F}" srcOrd="2" destOrd="0" presId="urn:microsoft.com/office/officeart/2005/8/layout/pList2"/>
    <dgm:cxn modelId="{00C69EA0-D4C9-46A8-B506-42756F60775F}" type="presParOf" srcId="{507946D1-6746-4379-95A0-D44D728E0D46}" destId="{CBD6F637-0829-4151-9014-9F040F1F6629}" srcOrd="3" destOrd="0" presId="urn:microsoft.com/office/officeart/2005/8/layout/pList2"/>
    <dgm:cxn modelId="{8DCA7906-83D9-401D-B0ED-4CC9DE3C6274}" type="presParOf" srcId="{507946D1-6746-4379-95A0-D44D728E0D46}" destId="{6C6BB83C-E9AD-44AB-AAFC-4125198C09D9}" srcOrd="4" destOrd="0" presId="urn:microsoft.com/office/officeart/2005/8/layout/pList2"/>
    <dgm:cxn modelId="{A5FD044E-0682-45E9-9F3E-C46E8E8BCF6D}" type="presParOf" srcId="{6C6BB83C-E9AD-44AB-AAFC-4125198C09D9}" destId="{FF9D3E99-22B6-4A96-801D-89F4206CE8DA}" srcOrd="0" destOrd="0" presId="urn:microsoft.com/office/officeart/2005/8/layout/pList2"/>
    <dgm:cxn modelId="{080DA715-2BCC-4F8C-A509-4667DDD5DE04}" type="presParOf" srcId="{6C6BB83C-E9AD-44AB-AAFC-4125198C09D9}" destId="{07B7D3CF-9FD3-4DA0-8519-EB8BAED478ED}" srcOrd="1" destOrd="0" presId="urn:microsoft.com/office/officeart/2005/8/layout/pList2"/>
    <dgm:cxn modelId="{44BCEF52-C791-4DEB-97F9-373D743FD7DD}" type="presParOf" srcId="{6C6BB83C-E9AD-44AB-AAFC-4125198C09D9}" destId="{7E177812-A023-4F35-A29B-BD83787E23F0}" srcOrd="2" destOrd="0" presId="urn:microsoft.com/office/officeart/2005/8/layout/pList2"/>
    <dgm:cxn modelId="{068711FD-A8B4-4A4C-B1A4-FAE11C3C4071}" type="presParOf" srcId="{507946D1-6746-4379-95A0-D44D728E0D46}" destId="{723F231B-15F6-4CEA-ADF8-B03FFB3FD17D}" srcOrd="5" destOrd="0" presId="urn:microsoft.com/office/officeart/2005/8/layout/pList2"/>
    <dgm:cxn modelId="{A3639177-1CF7-463E-97D6-9FB3C9FAA5FF}" type="presParOf" srcId="{507946D1-6746-4379-95A0-D44D728E0D46}" destId="{A7A502F0-ABA9-4455-930D-FCD6A303B2FF}" srcOrd="6" destOrd="0" presId="urn:microsoft.com/office/officeart/2005/8/layout/pList2"/>
    <dgm:cxn modelId="{E11943E6-77B1-4596-9D52-7D4C03E734B4}" type="presParOf" srcId="{A7A502F0-ABA9-4455-930D-FCD6A303B2FF}" destId="{2CFF5547-F475-47A3-B6FC-123B0682CFD9}" srcOrd="0" destOrd="0" presId="urn:microsoft.com/office/officeart/2005/8/layout/pList2"/>
    <dgm:cxn modelId="{6EC7845F-50F5-45D6-A0BA-92C05135E0C1}" type="presParOf" srcId="{A7A502F0-ABA9-4455-930D-FCD6A303B2FF}" destId="{9EC7D142-0FE3-4DC2-80A5-6C616BA93722}" srcOrd="1" destOrd="0" presId="urn:microsoft.com/office/officeart/2005/8/layout/pList2"/>
    <dgm:cxn modelId="{80FBFA48-1D91-46FB-AB0E-62DE33EB0106}" type="presParOf" srcId="{A7A502F0-ABA9-4455-930D-FCD6A303B2FF}" destId="{09832EE3-E49F-443A-8B75-7506C9DE8DDE}" srcOrd="2" destOrd="0" presId="urn:microsoft.com/office/officeart/2005/8/layout/pList2"/>
    <dgm:cxn modelId="{688E3DCF-D64C-4025-9916-2AF155690892}" type="presParOf" srcId="{507946D1-6746-4379-95A0-D44D728E0D46}" destId="{0D858380-D3F9-4893-B3CA-D0559EE86C38}" srcOrd="7" destOrd="0" presId="urn:microsoft.com/office/officeart/2005/8/layout/pList2"/>
    <dgm:cxn modelId="{CEC5B300-930D-47EA-A0BC-55862727F2AB}" type="presParOf" srcId="{507946D1-6746-4379-95A0-D44D728E0D46}" destId="{12E8C962-AA45-4FCA-855C-2D915C5CF804}" srcOrd="8" destOrd="0" presId="urn:microsoft.com/office/officeart/2005/8/layout/pList2"/>
    <dgm:cxn modelId="{B7294771-69D0-4161-BFA9-2F6645421982}" type="presParOf" srcId="{12E8C962-AA45-4FCA-855C-2D915C5CF804}" destId="{472F2753-9334-4A94-8E81-CEA27F506BA0}" srcOrd="0" destOrd="0" presId="urn:microsoft.com/office/officeart/2005/8/layout/pList2"/>
    <dgm:cxn modelId="{B8395A7A-1011-4FCC-9F2B-D71A48B2863F}" type="presParOf" srcId="{12E8C962-AA45-4FCA-855C-2D915C5CF804}" destId="{2B87DA9D-96EB-444C-8139-0833785081E3}" srcOrd="1" destOrd="0" presId="urn:microsoft.com/office/officeart/2005/8/layout/pList2"/>
    <dgm:cxn modelId="{001B7FF9-4DE3-4FF8-8C1C-D7554730B1AB}" type="presParOf" srcId="{12E8C962-AA45-4FCA-855C-2D915C5CF804}" destId="{553CEB8F-BFC2-4CE7-9212-1C2CCC7EEAB9}" srcOrd="2" destOrd="0" presId="urn:microsoft.com/office/officeart/2005/8/layout/pList2"/>
    <dgm:cxn modelId="{D026C86E-BA04-40F7-88D0-436AE0D52055}" type="presParOf" srcId="{507946D1-6746-4379-95A0-D44D728E0D46}" destId="{61C92DD3-AC98-4AF2-A4A3-A8BA9B7AED14}" srcOrd="9" destOrd="0" presId="urn:microsoft.com/office/officeart/2005/8/layout/pList2"/>
    <dgm:cxn modelId="{CF6EB862-450C-44D1-9D12-99983450F73E}" type="presParOf" srcId="{507946D1-6746-4379-95A0-D44D728E0D46}" destId="{EDDEEACA-046A-4233-8A22-D9F821B6085D}" srcOrd="10" destOrd="0" presId="urn:microsoft.com/office/officeart/2005/8/layout/pList2"/>
    <dgm:cxn modelId="{AFBE6E78-C700-4942-874A-34249D0EB455}" type="presParOf" srcId="{EDDEEACA-046A-4233-8A22-D9F821B6085D}" destId="{5AF1D9FF-2CF3-4CDF-B922-72B7AC9DB9F4}" srcOrd="0" destOrd="0" presId="urn:microsoft.com/office/officeart/2005/8/layout/pList2"/>
    <dgm:cxn modelId="{21756709-8A14-4D84-8031-05AFCF1B75E0}" type="presParOf" srcId="{EDDEEACA-046A-4233-8A22-D9F821B6085D}" destId="{1278EFD8-D2B8-4555-8AB5-AA6DD0217FF8}" srcOrd="1" destOrd="0" presId="urn:microsoft.com/office/officeart/2005/8/layout/pList2"/>
    <dgm:cxn modelId="{B01C197F-BC8A-4817-B245-C9D4572948A2}" type="presParOf" srcId="{EDDEEACA-046A-4233-8A22-D9F821B6085D}" destId="{14F743B1-4AF1-499C-A588-45907E77B546}" srcOrd="2" destOrd="0" presId="urn:microsoft.com/office/officeart/2005/8/layout/pList2"/>
    <dgm:cxn modelId="{7A62CA70-1E6E-4138-B5ED-1A2FEE499E6D}" type="presParOf" srcId="{507946D1-6746-4379-95A0-D44D728E0D46}" destId="{A0EDDCD8-2998-4D20-854D-2055414D95CC}" srcOrd="11" destOrd="0" presId="urn:microsoft.com/office/officeart/2005/8/layout/pList2"/>
    <dgm:cxn modelId="{E1AE5AF2-E552-4EFC-B112-81F07AD4544F}" type="presParOf" srcId="{507946D1-6746-4379-95A0-D44D728E0D46}" destId="{617EFE9A-D07E-41B5-94F8-2291987C2BFC}" srcOrd="12" destOrd="0" presId="urn:microsoft.com/office/officeart/2005/8/layout/pList2"/>
    <dgm:cxn modelId="{32613D75-6DB3-46EA-8986-F8B1E0E3463E}" type="presParOf" srcId="{617EFE9A-D07E-41B5-94F8-2291987C2BFC}" destId="{0CE23345-E6B5-4819-A2A4-9AB874269E97}" srcOrd="0" destOrd="0" presId="urn:microsoft.com/office/officeart/2005/8/layout/pList2"/>
    <dgm:cxn modelId="{0BB6E99B-AE24-4A4A-A9D6-7F52D4B3FE00}" type="presParOf" srcId="{617EFE9A-D07E-41B5-94F8-2291987C2BFC}" destId="{077EAD13-1AFD-4727-8A4A-F485010B61FD}" srcOrd="1" destOrd="0" presId="urn:microsoft.com/office/officeart/2005/8/layout/pList2"/>
    <dgm:cxn modelId="{5F5D0A51-F6B1-4052-9F23-897B51A615A8}" type="presParOf" srcId="{617EFE9A-D07E-41B5-94F8-2291987C2BFC}" destId="{6305C7D8-CF5B-42AB-81DE-83121AF4141E}" srcOrd="2" destOrd="0" presId="urn:microsoft.com/office/officeart/2005/8/layout/p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4620FEF-77B2-41C4-97DF-BD4BC2E21EC3}"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ZA"/>
        </a:p>
      </dgm:t>
    </dgm:pt>
    <dgm:pt modelId="{6BEA43AA-1F92-4F18-81B1-9B7B6CF3C6D0}">
      <dgm:prSet custT="1"/>
      <dgm:spPr>
        <a:solidFill>
          <a:schemeClr val="accent2"/>
        </a:solidFill>
      </dgm:spPr>
      <dgm:t>
        <a:bodyPr/>
        <a:lstStyle/>
        <a:p>
          <a:r>
            <a:rPr lang="en-GB" sz="2800" b="1" dirty="0">
              <a:solidFill>
                <a:schemeClr val="tx2"/>
              </a:solidFill>
            </a:rPr>
            <a:t>Harms and Risks </a:t>
          </a:r>
          <a:endParaRPr lang="en-ZA" sz="2800" b="1" dirty="0">
            <a:solidFill>
              <a:schemeClr val="tx2"/>
            </a:solidFill>
          </a:endParaRPr>
        </a:p>
      </dgm:t>
    </dgm:pt>
    <dgm:pt modelId="{DABD7F54-A9DF-49D3-9A40-A6DEB6FE6609}" type="parTrans" cxnId="{F3BB5F15-846D-4481-87B8-42EF6F4DFCBB}">
      <dgm:prSet/>
      <dgm:spPr/>
      <dgm:t>
        <a:bodyPr/>
        <a:lstStyle/>
        <a:p>
          <a:endParaRPr lang="en-ZA"/>
        </a:p>
      </dgm:t>
    </dgm:pt>
    <dgm:pt modelId="{73909C68-AF8C-40DE-8F26-64AB3A4C08B6}" type="sibTrans" cxnId="{F3BB5F15-846D-4481-87B8-42EF6F4DFCBB}">
      <dgm:prSet/>
      <dgm:spPr/>
      <dgm:t>
        <a:bodyPr/>
        <a:lstStyle/>
        <a:p>
          <a:endParaRPr lang="en-ZA"/>
        </a:p>
      </dgm:t>
    </dgm:pt>
    <dgm:pt modelId="{148DD7B3-4FE3-4842-994A-989B1F78E0D5}">
      <dgm:prSet custT="1"/>
      <dgm:spPr/>
      <dgm:t>
        <a:bodyPr/>
        <a:lstStyle/>
        <a:p>
          <a:r>
            <a:rPr lang="en-GB" sz="1800" b="1" dirty="0">
              <a:solidFill>
                <a:schemeClr val="tx1"/>
              </a:solidFill>
            </a:rPr>
            <a:t>Health and bodily harm</a:t>
          </a:r>
          <a:endParaRPr lang="en-ZA" sz="1800" b="1" dirty="0">
            <a:solidFill>
              <a:schemeClr val="tx1"/>
            </a:solidFill>
          </a:endParaRPr>
        </a:p>
      </dgm:t>
    </dgm:pt>
    <dgm:pt modelId="{4B07F0B9-1485-4935-8D31-B98337C5D99D}" type="parTrans" cxnId="{025CFC66-813E-43EE-B068-C3561800E2B0}">
      <dgm:prSet/>
      <dgm:spPr/>
      <dgm:t>
        <a:bodyPr/>
        <a:lstStyle/>
        <a:p>
          <a:endParaRPr lang="en-ZA"/>
        </a:p>
      </dgm:t>
    </dgm:pt>
    <dgm:pt modelId="{0E741A3B-6DE7-471D-BB10-A3F1EB8770C7}" type="sibTrans" cxnId="{025CFC66-813E-43EE-B068-C3561800E2B0}">
      <dgm:prSet/>
      <dgm:spPr/>
      <dgm:t>
        <a:bodyPr/>
        <a:lstStyle/>
        <a:p>
          <a:endParaRPr lang="en-ZA"/>
        </a:p>
      </dgm:t>
    </dgm:pt>
    <dgm:pt modelId="{F833051C-7D8C-4DA9-B98F-BCE846302E8E}">
      <dgm:prSet custT="1"/>
      <dgm:spPr/>
      <dgm:t>
        <a:bodyPr/>
        <a:lstStyle/>
        <a:p>
          <a:r>
            <a:rPr lang="en-GB" sz="1800" b="1" dirty="0">
              <a:solidFill>
                <a:schemeClr val="tx1"/>
              </a:solidFill>
            </a:rPr>
            <a:t>Pain and suffering</a:t>
          </a:r>
          <a:endParaRPr lang="en-ZA" sz="1800" b="1" dirty="0">
            <a:solidFill>
              <a:schemeClr val="tx1"/>
            </a:solidFill>
          </a:endParaRPr>
        </a:p>
      </dgm:t>
    </dgm:pt>
    <dgm:pt modelId="{DA2CE103-9A61-4F6F-833C-8C834C484398}" type="parTrans" cxnId="{FAF82E0C-37FD-4C85-B36F-E4B4312C4EAA}">
      <dgm:prSet/>
      <dgm:spPr/>
      <dgm:t>
        <a:bodyPr/>
        <a:lstStyle/>
        <a:p>
          <a:endParaRPr lang="en-ZA"/>
        </a:p>
      </dgm:t>
    </dgm:pt>
    <dgm:pt modelId="{B1172452-FDAD-4FF1-8044-BE2E918C2AC3}" type="sibTrans" cxnId="{FAF82E0C-37FD-4C85-B36F-E4B4312C4EAA}">
      <dgm:prSet/>
      <dgm:spPr/>
      <dgm:t>
        <a:bodyPr/>
        <a:lstStyle/>
        <a:p>
          <a:endParaRPr lang="en-ZA"/>
        </a:p>
      </dgm:t>
    </dgm:pt>
    <dgm:pt modelId="{8F1943C7-323C-424D-9F2D-83FF4BDA0DE0}">
      <dgm:prSet custT="1"/>
      <dgm:spPr/>
      <dgm:t>
        <a:bodyPr/>
        <a:lstStyle/>
        <a:p>
          <a:r>
            <a:rPr lang="en-GB" sz="1800" b="1" dirty="0">
              <a:solidFill>
                <a:schemeClr val="tx1"/>
              </a:solidFill>
            </a:rPr>
            <a:t>Psychological harm</a:t>
          </a:r>
          <a:endParaRPr lang="en-ZA" sz="1800" b="1" dirty="0">
            <a:solidFill>
              <a:schemeClr val="tx1"/>
            </a:solidFill>
          </a:endParaRPr>
        </a:p>
      </dgm:t>
    </dgm:pt>
    <dgm:pt modelId="{30C1B8F0-3151-4043-A848-1D28BE7C3BFA}" type="parTrans" cxnId="{9023A1DD-4632-46C5-B9DA-A6B4843A12B9}">
      <dgm:prSet/>
      <dgm:spPr/>
      <dgm:t>
        <a:bodyPr/>
        <a:lstStyle/>
        <a:p>
          <a:endParaRPr lang="en-ZA"/>
        </a:p>
      </dgm:t>
    </dgm:pt>
    <dgm:pt modelId="{0EC95C85-76C2-45E1-BC6B-4CE0411176A6}" type="sibTrans" cxnId="{9023A1DD-4632-46C5-B9DA-A6B4843A12B9}">
      <dgm:prSet/>
      <dgm:spPr/>
      <dgm:t>
        <a:bodyPr/>
        <a:lstStyle/>
        <a:p>
          <a:endParaRPr lang="en-ZA"/>
        </a:p>
      </dgm:t>
    </dgm:pt>
    <dgm:pt modelId="{6DD826D5-C322-4B49-ADBD-B279BE4D1700}">
      <dgm:prSet custT="1"/>
      <dgm:spPr/>
      <dgm:t>
        <a:bodyPr/>
        <a:lstStyle/>
        <a:p>
          <a:r>
            <a:rPr lang="en-GB" sz="1800" b="1" dirty="0">
              <a:solidFill>
                <a:schemeClr val="tx1"/>
              </a:solidFill>
            </a:rPr>
            <a:t>Harm to human capabilities</a:t>
          </a:r>
          <a:endParaRPr lang="en-ZA" sz="1800" b="1" dirty="0">
            <a:solidFill>
              <a:schemeClr val="tx1"/>
            </a:solidFill>
          </a:endParaRPr>
        </a:p>
      </dgm:t>
    </dgm:pt>
    <dgm:pt modelId="{24122C16-5450-4E6F-98B3-8A9580A47ECD}" type="parTrans" cxnId="{162343A7-5E11-4BD8-9F70-A5E5B912BC3F}">
      <dgm:prSet/>
      <dgm:spPr/>
      <dgm:t>
        <a:bodyPr/>
        <a:lstStyle/>
        <a:p>
          <a:endParaRPr lang="en-ZA"/>
        </a:p>
      </dgm:t>
    </dgm:pt>
    <dgm:pt modelId="{1F393678-E748-440B-BCC6-26FEED7EB198}" type="sibTrans" cxnId="{162343A7-5E11-4BD8-9F70-A5E5B912BC3F}">
      <dgm:prSet/>
      <dgm:spPr/>
      <dgm:t>
        <a:bodyPr/>
        <a:lstStyle/>
        <a:p>
          <a:endParaRPr lang="en-ZA"/>
        </a:p>
      </dgm:t>
    </dgm:pt>
    <dgm:pt modelId="{3397B197-E182-44F7-9606-E9EEA56CE7E9}">
      <dgm:prSet custT="1"/>
      <dgm:spPr/>
      <dgm:t>
        <a:bodyPr/>
        <a:lstStyle/>
        <a:p>
          <a:r>
            <a:rPr lang="en-GB" sz="1800" b="1" dirty="0">
              <a:solidFill>
                <a:schemeClr val="tx1"/>
              </a:solidFill>
            </a:rPr>
            <a:t>Environmental harm</a:t>
          </a:r>
          <a:endParaRPr lang="en-ZA" sz="1800" b="1" dirty="0">
            <a:solidFill>
              <a:schemeClr val="tx1"/>
            </a:solidFill>
          </a:endParaRPr>
        </a:p>
      </dgm:t>
    </dgm:pt>
    <dgm:pt modelId="{2B550B91-63BB-4529-A859-AD6D6354377D}" type="parTrans" cxnId="{75755E8C-DED9-44EF-8559-1E812EADD58D}">
      <dgm:prSet/>
      <dgm:spPr/>
      <dgm:t>
        <a:bodyPr/>
        <a:lstStyle/>
        <a:p>
          <a:endParaRPr lang="en-ZA"/>
        </a:p>
      </dgm:t>
    </dgm:pt>
    <dgm:pt modelId="{72051345-E92C-4220-93A5-5A88D51275F8}" type="sibTrans" cxnId="{75755E8C-DED9-44EF-8559-1E812EADD58D}">
      <dgm:prSet/>
      <dgm:spPr/>
      <dgm:t>
        <a:bodyPr/>
        <a:lstStyle/>
        <a:p>
          <a:endParaRPr lang="en-ZA"/>
        </a:p>
      </dgm:t>
    </dgm:pt>
    <dgm:pt modelId="{73E42481-628B-4814-A63D-23302AB39A58}">
      <dgm:prSet custT="1"/>
      <dgm:spPr/>
      <dgm:t>
        <a:bodyPr/>
        <a:lstStyle/>
        <a:p>
          <a:r>
            <a:rPr lang="en-GB" sz="1800" b="1" dirty="0">
              <a:solidFill>
                <a:schemeClr val="tx1"/>
              </a:solidFill>
            </a:rPr>
            <a:t>Harms to society</a:t>
          </a:r>
          <a:endParaRPr lang="en-ZA" sz="1800" b="1" dirty="0">
            <a:solidFill>
              <a:schemeClr val="tx1"/>
            </a:solidFill>
          </a:endParaRPr>
        </a:p>
      </dgm:t>
    </dgm:pt>
    <dgm:pt modelId="{958B2D17-1D33-4B79-92B0-1D94CD7FB984}" type="parTrans" cxnId="{88FAC234-3D4D-4ED0-A6EB-F63EB139E55D}">
      <dgm:prSet/>
      <dgm:spPr/>
      <dgm:t>
        <a:bodyPr/>
        <a:lstStyle/>
        <a:p>
          <a:endParaRPr lang="en-ZA"/>
        </a:p>
      </dgm:t>
    </dgm:pt>
    <dgm:pt modelId="{00395C71-A87E-448A-B6FB-3058962DB9A2}" type="sibTrans" cxnId="{88FAC234-3D4D-4ED0-A6EB-F63EB139E55D}">
      <dgm:prSet/>
      <dgm:spPr/>
      <dgm:t>
        <a:bodyPr/>
        <a:lstStyle/>
        <a:p>
          <a:endParaRPr lang="en-ZA"/>
        </a:p>
      </dgm:t>
    </dgm:pt>
    <dgm:pt modelId="{A9C71F52-34CD-4B97-84AD-CFB41DDBCFF4}">
      <dgm:prSet custT="1"/>
      <dgm:spPr>
        <a:solidFill>
          <a:schemeClr val="accent4"/>
        </a:solidFill>
      </dgm:spPr>
      <dgm:t>
        <a:bodyPr/>
        <a:lstStyle/>
        <a:p>
          <a:r>
            <a:rPr lang="en-GB" sz="2800" b="1" dirty="0">
              <a:solidFill>
                <a:schemeClr val="tx1"/>
              </a:solidFill>
            </a:rPr>
            <a:t>Fundamental Rights </a:t>
          </a:r>
          <a:endParaRPr lang="en-ZA" sz="2800" b="1" dirty="0">
            <a:solidFill>
              <a:schemeClr val="tx1"/>
            </a:solidFill>
          </a:endParaRPr>
        </a:p>
      </dgm:t>
    </dgm:pt>
    <dgm:pt modelId="{116C7D4F-E51D-4362-9E47-6F0E01DD2563}" type="parTrans" cxnId="{1B13EBD0-93D3-4611-9534-C1F5C5583C20}">
      <dgm:prSet/>
      <dgm:spPr/>
      <dgm:t>
        <a:bodyPr/>
        <a:lstStyle/>
        <a:p>
          <a:endParaRPr lang="en-ZA"/>
        </a:p>
      </dgm:t>
    </dgm:pt>
    <dgm:pt modelId="{E6ADE2A3-ED56-48E4-826B-F323B3400B3B}" type="sibTrans" cxnId="{1B13EBD0-93D3-4611-9534-C1F5C5583C20}">
      <dgm:prSet/>
      <dgm:spPr/>
      <dgm:t>
        <a:bodyPr/>
        <a:lstStyle/>
        <a:p>
          <a:endParaRPr lang="en-ZA"/>
        </a:p>
      </dgm:t>
    </dgm:pt>
    <dgm:pt modelId="{B30EA91C-E4E8-487C-B1AC-5A1C47A50DB2}">
      <dgm:prSet custT="1"/>
      <dgm:spPr/>
      <dgm:t>
        <a:bodyPr/>
        <a:lstStyle/>
        <a:p>
          <a:r>
            <a:rPr lang="en-GB" sz="1800" b="1" dirty="0">
              <a:solidFill>
                <a:schemeClr val="tx1"/>
              </a:solidFill>
            </a:rPr>
            <a:t>Freedoms</a:t>
          </a:r>
          <a:endParaRPr lang="en-ZA" sz="1800" b="1" dirty="0">
            <a:solidFill>
              <a:schemeClr val="tx1"/>
            </a:solidFill>
          </a:endParaRPr>
        </a:p>
      </dgm:t>
    </dgm:pt>
    <dgm:pt modelId="{7F00951F-572C-43D2-939E-7D0E43E298FC}" type="parTrans" cxnId="{077011BE-7070-422A-8283-BB95A8647161}">
      <dgm:prSet/>
      <dgm:spPr/>
      <dgm:t>
        <a:bodyPr/>
        <a:lstStyle/>
        <a:p>
          <a:endParaRPr lang="en-ZA"/>
        </a:p>
      </dgm:t>
    </dgm:pt>
    <dgm:pt modelId="{A573FE76-7B69-4C6F-BB5F-2DE935EFE420}" type="sibTrans" cxnId="{077011BE-7070-422A-8283-BB95A8647161}">
      <dgm:prSet/>
      <dgm:spPr/>
      <dgm:t>
        <a:bodyPr/>
        <a:lstStyle/>
        <a:p>
          <a:endParaRPr lang="en-ZA"/>
        </a:p>
      </dgm:t>
    </dgm:pt>
    <dgm:pt modelId="{51167F62-3430-4FF8-B72F-C2125F6A831A}">
      <dgm:prSet custT="1"/>
      <dgm:spPr/>
      <dgm:t>
        <a:bodyPr/>
        <a:lstStyle/>
        <a:p>
          <a:r>
            <a:rPr lang="en-GB" sz="1800" b="1" dirty="0">
              <a:solidFill>
                <a:schemeClr val="tx1"/>
              </a:solidFill>
            </a:rPr>
            <a:t>Autonomy</a:t>
          </a:r>
          <a:endParaRPr lang="en-ZA" sz="1800" b="1" dirty="0">
            <a:solidFill>
              <a:schemeClr val="tx1"/>
            </a:solidFill>
          </a:endParaRPr>
        </a:p>
      </dgm:t>
    </dgm:pt>
    <dgm:pt modelId="{9FFBF30F-3B6F-499E-8476-22AC0582ADFA}" type="parTrans" cxnId="{4BDEB7E6-FD45-452A-8292-95D9A95CBEA1}">
      <dgm:prSet/>
      <dgm:spPr/>
      <dgm:t>
        <a:bodyPr/>
        <a:lstStyle/>
        <a:p>
          <a:endParaRPr lang="en-ZA"/>
        </a:p>
      </dgm:t>
    </dgm:pt>
    <dgm:pt modelId="{B99E7183-C31F-42CA-80F0-CE385EC3B7ED}" type="sibTrans" cxnId="{4BDEB7E6-FD45-452A-8292-95D9A95CBEA1}">
      <dgm:prSet/>
      <dgm:spPr/>
      <dgm:t>
        <a:bodyPr/>
        <a:lstStyle/>
        <a:p>
          <a:endParaRPr lang="en-ZA"/>
        </a:p>
      </dgm:t>
    </dgm:pt>
    <dgm:pt modelId="{CC29F417-78B2-4730-9D15-C80591F6E0AC}">
      <dgm:prSet custT="1"/>
      <dgm:spPr/>
      <dgm:t>
        <a:bodyPr/>
        <a:lstStyle/>
        <a:p>
          <a:r>
            <a:rPr lang="en-GB" sz="1800" b="1" dirty="0">
              <a:solidFill>
                <a:schemeClr val="tx1"/>
              </a:solidFill>
            </a:rPr>
            <a:t>Human dignity</a:t>
          </a:r>
          <a:endParaRPr lang="en-ZA" sz="1800" b="1" dirty="0">
            <a:solidFill>
              <a:schemeClr val="tx1"/>
            </a:solidFill>
          </a:endParaRPr>
        </a:p>
      </dgm:t>
    </dgm:pt>
    <dgm:pt modelId="{2C0ECF99-9118-4B51-BB4C-662B2B4F12ED}" type="parTrans" cxnId="{F5A53FDE-3DEB-443B-B529-D8534E3EA1C4}">
      <dgm:prSet/>
      <dgm:spPr/>
      <dgm:t>
        <a:bodyPr/>
        <a:lstStyle/>
        <a:p>
          <a:endParaRPr lang="en-ZA"/>
        </a:p>
      </dgm:t>
    </dgm:pt>
    <dgm:pt modelId="{BB0141BB-5EA4-41B3-B1A3-6C54C2BC8B78}" type="sibTrans" cxnId="{F5A53FDE-3DEB-443B-B529-D8534E3EA1C4}">
      <dgm:prSet/>
      <dgm:spPr/>
      <dgm:t>
        <a:bodyPr/>
        <a:lstStyle/>
        <a:p>
          <a:endParaRPr lang="en-ZA"/>
        </a:p>
      </dgm:t>
    </dgm:pt>
    <dgm:pt modelId="{988A222F-FA3E-44C2-9776-4A687C7B00FA}">
      <dgm:prSet custT="1"/>
      <dgm:spPr/>
      <dgm:t>
        <a:bodyPr/>
        <a:lstStyle/>
        <a:p>
          <a:r>
            <a:rPr lang="en-GB" sz="1800" b="1" dirty="0">
              <a:solidFill>
                <a:schemeClr val="tx1"/>
              </a:solidFill>
            </a:rPr>
            <a:t>Property </a:t>
          </a:r>
          <a:endParaRPr lang="en-ZA" sz="1800" b="1" dirty="0">
            <a:solidFill>
              <a:schemeClr val="tx1"/>
            </a:solidFill>
          </a:endParaRPr>
        </a:p>
      </dgm:t>
    </dgm:pt>
    <dgm:pt modelId="{6F742CE4-20CE-452C-BBB6-99C853F0AD5D}" type="parTrans" cxnId="{424EBFEE-8EF0-4A12-85AB-B4EFD5D116A1}">
      <dgm:prSet/>
      <dgm:spPr/>
      <dgm:t>
        <a:bodyPr/>
        <a:lstStyle/>
        <a:p>
          <a:endParaRPr lang="en-ZA"/>
        </a:p>
      </dgm:t>
    </dgm:pt>
    <dgm:pt modelId="{03D16937-CE58-46AB-8DF1-C125B3FD861E}" type="sibTrans" cxnId="{424EBFEE-8EF0-4A12-85AB-B4EFD5D116A1}">
      <dgm:prSet/>
      <dgm:spPr/>
      <dgm:t>
        <a:bodyPr/>
        <a:lstStyle/>
        <a:p>
          <a:endParaRPr lang="en-ZA"/>
        </a:p>
      </dgm:t>
    </dgm:pt>
    <dgm:pt modelId="{B8E105BD-181B-469F-A25A-E11D83BBA155}" type="pres">
      <dgm:prSet presAssocID="{34620FEF-77B2-41C4-97DF-BD4BC2E21EC3}" presName="linear" presStyleCnt="0">
        <dgm:presLayoutVars>
          <dgm:animLvl val="lvl"/>
          <dgm:resizeHandles val="exact"/>
        </dgm:presLayoutVars>
      </dgm:prSet>
      <dgm:spPr/>
    </dgm:pt>
    <dgm:pt modelId="{EFB26203-C60D-4C48-AA19-A4B71CFAEF84}" type="pres">
      <dgm:prSet presAssocID="{6BEA43AA-1F92-4F18-81B1-9B7B6CF3C6D0}" presName="parentText" presStyleLbl="node1" presStyleIdx="0" presStyleCnt="12">
        <dgm:presLayoutVars>
          <dgm:chMax val="0"/>
          <dgm:bulletEnabled val="1"/>
        </dgm:presLayoutVars>
      </dgm:prSet>
      <dgm:spPr/>
    </dgm:pt>
    <dgm:pt modelId="{9B829D3A-3139-4315-8E09-84C153573CF9}" type="pres">
      <dgm:prSet presAssocID="{73909C68-AF8C-40DE-8F26-64AB3A4C08B6}" presName="spacer" presStyleCnt="0"/>
      <dgm:spPr/>
    </dgm:pt>
    <dgm:pt modelId="{644FEBFD-F395-4041-A018-1FAF365F795A}" type="pres">
      <dgm:prSet presAssocID="{148DD7B3-4FE3-4842-994A-989B1F78E0D5}" presName="parentText" presStyleLbl="node1" presStyleIdx="1" presStyleCnt="12">
        <dgm:presLayoutVars>
          <dgm:chMax val="0"/>
          <dgm:bulletEnabled val="1"/>
        </dgm:presLayoutVars>
      </dgm:prSet>
      <dgm:spPr/>
    </dgm:pt>
    <dgm:pt modelId="{15663A33-2E34-44E9-843F-5E7AA0804164}" type="pres">
      <dgm:prSet presAssocID="{0E741A3B-6DE7-471D-BB10-A3F1EB8770C7}" presName="spacer" presStyleCnt="0"/>
      <dgm:spPr/>
    </dgm:pt>
    <dgm:pt modelId="{0261BCAC-D636-4DCF-9968-8387973C68BF}" type="pres">
      <dgm:prSet presAssocID="{F833051C-7D8C-4DA9-B98F-BCE846302E8E}" presName="parentText" presStyleLbl="node1" presStyleIdx="2" presStyleCnt="12">
        <dgm:presLayoutVars>
          <dgm:chMax val="0"/>
          <dgm:bulletEnabled val="1"/>
        </dgm:presLayoutVars>
      </dgm:prSet>
      <dgm:spPr/>
    </dgm:pt>
    <dgm:pt modelId="{FE3A6626-C1A6-4565-8486-B9EBF35811C8}" type="pres">
      <dgm:prSet presAssocID="{B1172452-FDAD-4FF1-8044-BE2E918C2AC3}" presName="spacer" presStyleCnt="0"/>
      <dgm:spPr/>
    </dgm:pt>
    <dgm:pt modelId="{B6A26FC7-5D36-4E5A-9CA1-77B579F03F00}" type="pres">
      <dgm:prSet presAssocID="{8F1943C7-323C-424D-9F2D-83FF4BDA0DE0}" presName="parentText" presStyleLbl="node1" presStyleIdx="3" presStyleCnt="12">
        <dgm:presLayoutVars>
          <dgm:chMax val="0"/>
          <dgm:bulletEnabled val="1"/>
        </dgm:presLayoutVars>
      </dgm:prSet>
      <dgm:spPr/>
    </dgm:pt>
    <dgm:pt modelId="{B612AC2F-53EA-44B6-9103-B23E878CBEB3}" type="pres">
      <dgm:prSet presAssocID="{0EC95C85-76C2-45E1-BC6B-4CE0411176A6}" presName="spacer" presStyleCnt="0"/>
      <dgm:spPr/>
    </dgm:pt>
    <dgm:pt modelId="{C3B57FDA-CE16-4776-9595-0C61873316F4}" type="pres">
      <dgm:prSet presAssocID="{6DD826D5-C322-4B49-ADBD-B279BE4D1700}" presName="parentText" presStyleLbl="node1" presStyleIdx="4" presStyleCnt="12">
        <dgm:presLayoutVars>
          <dgm:chMax val="0"/>
          <dgm:bulletEnabled val="1"/>
        </dgm:presLayoutVars>
      </dgm:prSet>
      <dgm:spPr/>
    </dgm:pt>
    <dgm:pt modelId="{C4137215-FB90-4E5D-BE2C-30E82942B7CE}" type="pres">
      <dgm:prSet presAssocID="{1F393678-E748-440B-BCC6-26FEED7EB198}" presName="spacer" presStyleCnt="0"/>
      <dgm:spPr/>
    </dgm:pt>
    <dgm:pt modelId="{0A6B7640-36EC-4464-833E-4B6FB3A4785A}" type="pres">
      <dgm:prSet presAssocID="{3397B197-E182-44F7-9606-E9EEA56CE7E9}" presName="parentText" presStyleLbl="node1" presStyleIdx="5" presStyleCnt="12">
        <dgm:presLayoutVars>
          <dgm:chMax val="0"/>
          <dgm:bulletEnabled val="1"/>
        </dgm:presLayoutVars>
      </dgm:prSet>
      <dgm:spPr/>
    </dgm:pt>
    <dgm:pt modelId="{A2FA440C-3755-4839-803F-781652B0CD90}" type="pres">
      <dgm:prSet presAssocID="{72051345-E92C-4220-93A5-5A88D51275F8}" presName="spacer" presStyleCnt="0"/>
      <dgm:spPr/>
    </dgm:pt>
    <dgm:pt modelId="{6B03EF3A-8ED6-43DD-B0A8-FE552633E3FC}" type="pres">
      <dgm:prSet presAssocID="{73E42481-628B-4814-A63D-23302AB39A58}" presName="parentText" presStyleLbl="node1" presStyleIdx="6" presStyleCnt="12">
        <dgm:presLayoutVars>
          <dgm:chMax val="0"/>
          <dgm:bulletEnabled val="1"/>
        </dgm:presLayoutVars>
      </dgm:prSet>
      <dgm:spPr/>
    </dgm:pt>
    <dgm:pt modelId="{FA2363FA-1287-43F2-8F8E-B64900B85147}" type="pres">
      <dgm:prSet presAssocID="{00395C71-A87E-448A-B6FB-3058962DB9A2}" presName="spacer" presStyleCnt="0"/>
      <dgm:spPr/>
    </dgm:pt>
    <dgm:pt modelId="{0B582253-058C-41FB-8125-BFFF0D06AB40}" type="pres">
      <dgm:prSet presAssocID="{A9C71F52-34CD-4B97-84AD-CFB41DDBCFF4}" presName="parentText" presStyleLbl="node1" presStyleIdx="7" presStyleCnt="12">
        <dgm:presLayoutVars>
          <dgm:chMax val="0"/>
          <dgm:bulletEnabled val="1"/>
        </dgm:presLayoutVars>
      </dgm:prSet>
      <dgm:spPr/>
    </dgm:pt>
    <dgm:pt modelId="{4A154FB2-7A69-47C5-B5F1-23795DCC3082}" type="pres">
      <dgm:prSet presAssocID="{E6ADE2A3-ED56-48E4-826B-F323B3400B3B}" presName="spacer" presStyleCnt="0"/>
      <dgm:spPr/>
    </dgm:pt>
    <dgm:pt modelId="{C0F69737-7D3F-43E4-B223-BDC965826C38}" type="pres">
      <dgm:prSet presAssocID="{B30EA91C-E4E8-487C-B1AC-5A1C47A50DB2}" presName="parentText" presStyleLbl="node1" presStyleIdx="8" presStyleCnt="12">
        <dgm:presLayoutVars>
          <dgm:chMax val="0"/>
          <dgm:bulletEnabled val="1"/>
        </dgm:presLayoutVars>
      </dgm:prSet>
      <dgm:spPr/>
    </dgm:pt>
    <dgm:pt modelId="{DE55C9B1-D66D-4A99-9E14-1C4557BAB835}" type="pres">
      <dgm:prSet presAssocID="{A573FE76-7B69-4C6F-BB5F-2DE935EFE420}" presName="spacer" presStyleCnt="0"/>
      <dgm:spPr/>
    </dgm:pt>
    <dgm:pt modelId="{FC1A2815-40CC-40E8-9857-4BEE0ED6911A}" type="pres">
      <dgm:prSet presAssocID="{51167F62-3430-4FF8-B72F-C2125F6A831A}" presName="parentText" presStyleLbl="node1" presStyleIdx="9" presStyleCnt="12">
        <dgm:presLayoutVars>
          <dgm:chMax val="0"/>
          <dgm:bulletEnabled val="1"/>
        </dgm:presLayoutVars>
      </dgm:prSet>
      <dgm:spPr/>
    </dgm:pt>
    <dgm:pt modelId="{C85BC4A9-8370-4B32-8520-522DAFB6319A}" type="pres">
      <dgm:prSet presAssocID="{B99E7183-C31F-42CA-80F0-CE385EC3B7ED}" presName="spacer" presStyleCnt="0"/>
      <dgm:spPr/>
    </dgm:pt>
    <dgm:pt modelId="{2331A84F-AE75-47D3-B94D-22C66838DE4C}" type="pres">
      <dgm:prSet presAssocID="{CC29F417-78B2-4730-9D15-C80591F6E0AC}" presName="parentText" presStyleLbl="node1" presStyleIdx="10" presStyleCnt="12">
        <dgm:presLayoutVars>
          <dgm:chMax val="0"/>
          <dgm:bulletEnabled val="1"/>
        </dgm:presLayoutVars>
      </dgm:prSet>
      <dgm:spPr/>
    </dgm:pt>
    <dgm:pt modelId="{732D6EA5-445F-42E1-BC34-E05D94EFA88F}" type="pres">
      <dgm:prSet presAssocID="{BB0141BB-5EA4-41B3-B1A3-6C54C2BC8B78}" presName="spacer" presStyleCnt="0"/>
      <dgm:spPr/>
    </dgm:pt>
    <dgm:pt modelId="{09E1C16F-A74A-41CA-9170-77EF12836FEF}" type="pres">
      <dgm:prSet presAssocID="{988A222F-FA3E-44C2-9776-4A687C7B00FA}" presName="parentText" presStyleLbl="node1" presStyleIdx="11" presStyleCnt="12">
        <dgm:presLayoutVars>
          <dgm:chMax val="0"/>
          <dgm:bulletEnabled val="1"/>
        </dgm:presLayoutVars>
      </dgm:prSet>
      <dgm:spPr/>
    </dgm:pt>
  </dgm:ptLst>
  <dgm:cxnLst>
    <dgm:cxn modelId="{ADF5B500-1274-48F5-B2A8-D862C2F38741}" type="presOf" srcId="{A9C71F52-34CD-4B97-84AD-CFB41DDBCFF4}" destId="{0B582253-058C-41FB-8125-BFFF0D06AB40}" srcOrd="0" destOrd="0" presId="urn:microsoft.com/office/officeart/2005/8/layout/vList2"/>
    <dgm:cxn modelId="{B8E5CD01-E0B5-43A0-A53B-62A652D12FA1}" type="presOf" srcId="{6BEA43AA-1F92-4F18-81B1-9B7B6CF3C6D0}" destId="{EFB26203-C60D-4C48-AA19-A4B71CFAEF84}" srcOrd="0" destOrd="0" presId="urn:microsoft.com/office/officeart/2005/8/layout/vList2"/>
    <dgm:cxn modelId="{FAF82E0C-37FD-4C85-B36F-E4B4312C4EAA}" srcId="{34620FEF-77B2-41C4-97DF-BD4BC2E21EC3}" destId="{F833051C-7D8C-4DA9-B98F-BCE846302E8E}" srcOrd="2" destOrd="0" parTransId="{DA2CE103-9A61-4F6F-833C-8C834C484398}" sibTransId="{B1172452-FDAD-4FF1-8044-BE2E918C2AC3}"/>
    <dgm:cxn modelId="{F3BB5F15-846D-4481-87B8-42EF6F4DFCBB}" srcId="{34620FEF-77B2-41C4-97DF-BD4BC2E21EC3}" destId="{6BEA43AA-1F92-4F18-81B1-9B7B6CF3C6D0}" srcOrd="0" destOrd="0" parTransId="{DABD7F54-A9DF-49D3-9A40-A6DEB6FE6609}" sibTransId="{73909C68-AF8C-40DE-8F26-64AB3A4C08B6}"/>
    <dgm:cxn modelId="{E0DFDF1C-F642-48DE-B4F3-CDEB4D4C6BFE}" type="presOf" srcId="{6DD826D5-C322-4B49-ADBD-B279BE4D1700}" destId="{C3B57FDA-CE16-4776-9595-0C61873316F4}" srcOrd="0" destOrd="0" presId="urn:microsoft.com/office/officeart/2005/8/layout/vList2"/>
    <dgm:cxn modelId="{02DA9E22-325F-486D-B424-81BF3716DF1E}" type="presOf" srcId="{51167F62-3430-4FF8-B72F-C2125F6A831A}" destId="{FC1A2815-40CC-40E8-9857-4BEE0ED6911A}" srcOrd="0" destOrd="0" presId="urn:microsoft.com/office/officeart/2005/8/layout/vList2"/>
    <dgm:cxn modelId="{65C4A830-CA90-4EC3-8327-8387B98DB846}" type="presOf" srcId="{B30EA91C-E4E8-487C-B1AC-5A1C47A50DB2}" destId="{C0F69737-7D3F-43E4-B223-BDC965826C38}" srcOrd="0" destOrd="0" presId="urn:microsoft.com/office/officeart/2005/8/layout/vList2"/>
    <dgm:cxn modelId="{88FAC234-3D4D-4ED0-A6EB-F63EB139E55D}" srcId="{34620FEF-77B2-41C4-97DF-BD4BC2E21EC3}" destId="{73E42481-628B-4814-A63D-23302AB39A58}" srcOrd="6" destOrd="0" parTransId="{958B2D17-1D33-4B79-92B0-1D94CD7FB984}" sibTransId="{00395C71-A87E-448A-B6FB-3058962DB9A2}"/>
    <dgm:cxn modelId="{025CFC66-813E-43EE-B068-C3561800E2B0}" srcId="{34620FEF-77B2-41C4-97DF-BD4BC2E21EC3}" destId="{148DD7B3-4FE3-4842-994A-989B1F78E0D5}" srcOrd="1" destOrd="0" parTransId="{4B07F0B9-1485-4935-8D31-B98337C5D99D}" sibTransId="{0E741A3B-6DE7-471D-BB10-A3F1EB8770C7}"/>
    <dgm:cxn modelId="{EF5CC247-24C4-49CA-948C-931AFF1B910F}" type="presOf" srcId="{34620FEF-77B2-41C4-97DF-BD4BC2E21EC3}" destId="{B8E105BD-181B-469F-A25A-E11D83BBA155}" srcOrd="0" destOrd="0" presId="urn:microsoft.com/office/officeart/2005/8/layout/vList2"/>
    <dgm:cxn modelId="{62A3F672-F213-419A-8588-AE614E10C386}" type="presOf" srcId="{148DD7B3-4FE3-4842-994A-989B1F78E0D5}" destId="{644FEBFD-F395-4041-A018-1FAF365F795A}" srcOrd="0" destOrd="0" presId="urn:microsoft.com/office/officeart/2005/8/layout/vList2"/>
    <dgm:cxn modelId="{0B85347E-91B0-4BC7-B939-0C99EA8E25B9}" type="presOf" srcId="{988A222F-FA3E-44C2-9776-4A687C7B00FA}" destId="{09E1C16F-A74A-41CA-9170-77EF12836FEF}" srcOrd="0" destOrd="0" presId="urn:microsoft.com/office/officeart/2005/8/layout/vList2"/>
    <dgm:cxn modelId="{E5BE0481-661E-40B4-B47F-65AA26148B1B}" type="presOf" srcId="{73E42481-628B-4814-A63D-23302AB39A58}" destId="{6B03EF3A-8ED6-43DD-B0A8-FE552633E3FC}" srcOrd="0" destOrd="0" presId="urn:microsoft.com/office/officeart/2005/8/layout/vList2"/>
    <dgm:cxn modelId="{75755E8C-DED9-44EF-8559-1E812EADD58D}" srcId="{34620FEF-77B2-41C4-97DF-BD4BC2E21EC3}" destId="{3397B197-E182-44F7-9606-E9EEA56CE7E9}" srcOrd="5" destOrd="0" parTransId="{2B550B91-63BB-4529-A859-AD6D6354377D}" sibTransId="{72051345-E92C-4220-93A5-5A88D51275F8}"/>
    <dgm:cxn modelId="{B481609E-846A-4F29-84F2-0D38B4D3ED72}" type="presOf" srcId="{8F1943C7-323C-424D-9F2D-83FF4BDA0DE0}" destId="{B6A26FC7-5D36-4E5A-9CA1-77B579F03F00}" srcOrd="0" destOrd="0" presId="urn:microsoft.com/office/officeart/2005/8/layout/vList2"/>
    <dgm:cxn modelId="{162343A7-5E11-4BD8-9F70-A5E5B912BC3F}" srcId="{34620FEF-77B2-41C4-97DF-BD4BC2E21EC3}" destId="{6DD826D5-C322-4B49-ADBD-B279BE4D1700}" srcOrd="4" destOrd="0" parTransId="{24122C16-5450-4E6F-98B3-8A9580A47ECD}" sibTransId="{1F393678-E748-440B-BCC6-26FEED7EB198}"/>
    <dgm:cxn modelId="{8B6322AA-9FD0-407E-B858-AD040C3457DE}" type="presOf" srcId="{CC29F417-78B2-4730-9D15-C80591F6E0AC}" destId="{2331A84F-AE75-47D3-B94D-22C66838DE4C}" srcOrd="0" destOrd="0" presId="urn:microsoft.com/office/officeart/2005/8/layout/vList2"/>
    <dgm:cxn modelId="{3BA110B9-C626-425A-860B-D50309475BBA}" type="presOf" srcId="{3397B197-E182-44F7-9606-E9EEA56CE7E9}" destId="{0A6B7640-36EC-4464-833E-4B6FB3A4785A}" srcOrd="0" destOrd="0" presId="urn:microsoft.com/office/officeart/2005/8/layout/vList2"/>
    <dgm:cxn modelId="{077011BE-7070-422A-8283-BB95A8647161}" srcId="{34620FEF-77B2-41C4-97DF-BD4BC2E21EC3}" destId="{B30EA91C-E4E8-487C-B1AC-5A1C47A50DB2}" srcOrd="8" destOrd="0" parTransId="{7F00951F-572C-43D2-939E-7D0E43E298FC}" sibTransId="{A573FE76-7B69-4C6F-BB5F-2DE935EFE420}"/>
    <dgm:cxn modelId="{1B13EBD0-93D3-4611-9534-C1F5C5583C20}" srcId="{34620FEF-77B2-41C4-97DF-BD4BC2E21EC3}" destId="{A9C71F52-34CD-4B97-84AD-CFB41DDBCFF4}" srcOrd="7" destOrd="0" parTransId="{116C7D4F-E51D-4362-9E47-6F0E01DD2563}" sibTransId="{E6ADE2A3-ED56-48E4-826B-F323B3400B3B}"/>
    <dgm:cxn modelId="{9023A1DD-4632-46C5-B9DA-A6B4843A12B9}" srcId="{34620FEF-77B2-41C4-97DF-BD4BC2E21EC3}" destId="{8F1943C7-323C-424D-9F2D-83FF4BDA0DE0}" srcOrd="3" destOrd="0" parTransId="{30C1B8F0-3151-4043-A848-1D28BE7C3BFA}" sibTransId="{0EC95C85-76C2-45E1-BC6B-4CE0411176A6}"/>
    <dgm:cxn modelId="{F5A53FDE-3DEB-443B-B529-D8534E3EA1C4}" srcId="{34620FEF-77B2-41C4-97DF-BD4BC2E21EC3}" destId="{CC29F417-78B2-4730-9D15-C80591F6E0AC}" srcOrd="10" destOrd="0" parTransId="{2C0ECF99-9118-4B51-BB4C-662B2B4F12ED}" sibTransId="{BB0141BB-5EA4-41B3-B1A3-6C54C2BC8B78}"/>
    <dgm:cxn modelId="{4BDEB7E6-FD45-452A-8292-95D9A95CBEA1}" srcId="{34620FEF-77B2-41C4-97DF-BD4BC2E21EC3}" destId="{51167F62-3430-4FF8-B72F-C2125F6A831A}" srcOrd="9" destOrd="0" parTransId="{9FFBF30F-3B6F-499E-8476-22AC0582ADFA}" sibTransId="{B99E7183-C31F-42CA-80F0-CE385EC3B7ED}"/>
    <dgm:cxn modelId="{424EBFEE-8EF0-4A12-85AB-B4EFD5D116A1}" srcId="{34620FEF-77B2-41C4-97DF-BD4BC2E21EC3}" destId="{988A222F-FA3E-44C2-9776-4A687C7B00FA}" srcOrd="11" destOrd="0" parTransId="{6F742CE4-20CE-452C-BBB6-99C853F0AD5D}" sibTransId="{03D16937-CE58-46AB-8DF1-C125B3FD861E}"/>
    <dgm:cxn modelId="{0A5DCDFC-ADFF-4DEC-99BE-DC2602E96FB7}" type="presOf" srcId="{F833051C-7D8C-4DA9-B98F-BCE846302E8E}" destId="{0261BCAC-D636-4DCF-9968-8387973C68BF}" srcOrd="0" destOrd="0" presId="urn:microsoft.com/office/officeart/2005/8/layout/vList2"/>
    <dgm:cxn modelId="{99255426-99F3-42FD-9C77-7A79C690D298}" type="presParOf" srcId="{B8E105BD-181B-469F-A25A-E11D83BBA155}" destId="{EFB26203-C60D-4C48-AA19-A4B71CFAEF84}" srcOrd="0" destOrd="0" presId="urn:microsoft.com/office/officeart/2005/8/layout/vList2"/>
    <dgm:cxn modelId="{65C85A21-1C3F-435F-B237-69B6DB59FFDE}" type="presParOf" srcId="{B8E105BD-181B-469F-A25A-E11D83BBA155}" destId="{9B829D3A-3139-4315-8E09-84C153573CF9}" srcOrd="1" destOrd="0" presId="urn:microsoft.com/office/officeart/2005/8/layout/vList2"/>
    <dgm:cxn modelId="{5FF0A252-6EAB-4DD5-A3D9-6911E0F14873}" type="presParOf" srcId="{B8E105BD-181B-469F-A25A-E11D83BBA155}" destId="{644FEBFD-F395-4041-A018-1FAF365F795A}" srcOrd="2" destOrd="0" presId="urn:microsoft.com/office/officeart/2005/8/layout/vList2"/>
    <dgm:cxn modelId="{220CED67-BFFD-42DB-B3F7-9244E93D23A2}" type="presParOf" srcId="{B8E105BD-181B-469F-A25A-E11D83BBA155}" destId="{15663A33-2E34-44E9-843F-5E7AA0804164}" srcOrd="3" destOrd="0" presId="urn:microsoft.com/office/officeart/2005/8/layout/vList2"/>
    <dgm:cxn modelId="{85606F07-3E9B-4D2B-9BD3-A46635545977}" type="presParOf" srcId="{B8E105BD-181B-469F-A25A-E11D83BBA155}" destId="{0261BCAC-D636-4DCF-9968-8387973C68BF}" srcOrd="4" destOrd="0" presId="urn:microsoft.com/office/officeart/2005/8/layout/vList2"/>
    <dgm:cxn modelId="{9877D476-0419-43C4-B553-CD4D5DE1CA5E}" type="presParOf" srcId="{B8E105BD-181B-469F-A25A-E11D83BBA155}" destId="{FE3A6626-C1A6-4565-8486-B9EBF35811C8}" srcOrd="5" destOrd="0" presId="urn:microsoft.com/office/officeart/2005/8/layout/vList2"/>
    <dgm:cxn modelId="{D7C380C5-EE18-4C90-8246-9924B2FA2DBD}" type="presParOf" srcId="{B8E105BD-181B-469F-A25A-E11D83BBA155}" destId="{B6A26FC7-5D36-4E5A-9CA1-77B579F03F00}" srcOrd="6" destOrd="0" presId="urn:microsoft.com/office/officeart/2005/8/layout/vList2"/>
    <dgm:cxn modelId="{987E6FBC-F008-4075-8B66-3FB5B8F205C3}" type="presParOf" srcId="{B8E105BD-181B-469F-A25A-E11D83BBA155}" destId="{B612AC2F-53EA-44B6-9103-B23E878CBEB3}" srcOrd="7" destOrd="0" presId="urn:microsoft.com/office/officeart/2005/8/layout/vList2"/>
    <dgm:cxn modelId="{25A627BB-00DA-4B9B-BF45-1EC6F5580995}" type="presParOf" srcId="{B8E105BD-181B-469F-A25A-E11D83BBA155}" destId="{C3B57FDA-CE16-4776-9595-0C61873316F4}" srcOrd="8" destOrd="0" presId="urn:microsoft.com/office/officeart/2005/8/layout/vList2"/>
    <dgm:cxn modelId="{0D31C712-432C-4470-9155-3EA4DEE26209}" type="presParOf" srcId="{B8E105BD-181B-469F-A25A-E11D83BBA155}" destId="{C4137215-FB90-4E5D-BE2C-30E82942B7CE}" srcOrd="9" destOrd="0" presId="urn:microsoft.com/office/officeart/2005/8/layout/vList2"/>
    <dgm:cxn modelId="{E63B3571-E9FA-4201-B65A-BAF4CDCCF8F9}" type="presParOf" srcId="{B8E105BD-181B-469F-A25A-E11D83BBA155}" destId="{0A6B7640-36EC-4464-833E-4B6FB3A4785A}" srcOrd="10" destOrd="0" presId="urn:microsoft.com/office/officeart/2005/8/layout/vList2"/>
    <dgm:cxn modelId="{4B0A24D3-3B46-45AF-9C80-7FAD962B1225}" type="presParOf" srcId="{B8E105BD-181B-469F-A25A-E11D83BBA155}" destId="{A2FA440C-3755-4839-803F-781652B0CD90}" srcOrd="11" destOrd="0" presId="urn:microsoft.com/office/officeart/2005/8/layout/vList2"/>
    <dgm:cxn modelId="{084D6AC3-EF2A-4260-B4E7-D88D732087D6}" type="presParOf" srcId="{B8E105BD-181B-469F-A25A-E11D83BBA155}" destId="{6B03EF3A-8ED6-43DD-B0A8-FE552633E3FC}" srcOrd="12" destOrd="0" presId="urn:microsoft.com/office/officeart/2005/8/layout/vList2"/>
    <dgm:cxn modelId="{EB7B831E-1BD0-432C-842E-E00FD1A317FB}" type="presParOf" srcId="{B8E105BD-181B-469F-A25A-E11D83BBA155}" destId="{FA2363FA-1287-43F2-8F8E-B64900B85147}" srcOrd="13" destOrd="0" presId="urn:microsoft.com/office/officeart/2005/8/layout/vList2"/>
    <dgm:cxn modelId="{2B6DE346-69C9-470B-AA5B-43839F48CD37}" type="presParOf" srcId="{B8E105BD-181B-469F-A25A-E11D83BBA155}" destId="{0B582253-058C-41FB-8125-BFFF0D06AB40}" srcOrd="14" destOrd="0" presId="urn:microsoft.com/office/officeart/2005/8/layout/vList2"/>
    <dgm:cxn modelId="{4EB13228-67C2-4914-BA36-97930D283944}" type="presParOf" srcId="{B8E105BD-181B-469F-A25A-E11D83BBA155}" destId="{4A154FB2-7A69-47C5-B5F1-23795DCC3082}" srcOrd="15" destOrd="0" presId="urn:microsoft.com/office/officeart/2005/8/layout/vList2"/>
    <dgm:cxn modelId="{D860F077-0E1E-4AC5-8C01-6EA622668A1F}" type="presParOf" srcId="{B8E105BD-181B-469F-A25A-E11D83BBA155}" destId="{C0F69737-7D3F-43E4-B223-BDC965826C38}" srcOrd="16" destOrd="0" presId="urn:microsoft.com/office/officeart/2005/8/layout/vList2"/>
    <dgm:cxn modelId="{DBF4AA4E-FB45-4847-B525-92959C44C8CB}" type="presParOf" srcId="{B8E105BD-181B-469F-A25A-E11D83BBA155}" destId="{DE55C9B1-D66D-4A99-9E14-1C4557BAB835}" srcOrd="17" destOrd="0" presId="urn:microsoft.com/office/officeart/2005/8/layout/vList2"/>
    <dgm:cxn modelId="{7C1D9522-B394-4FDC-A124-A04843D21595}" type="presParOf" srcId="{B8E105BD-181B-469F-A25A-E11D83BBA155}" destId="{FC1A2815-40CC-40E8-9857-4BEE0ED6911A}" srcOrd="18" destOrd="0" presId="urn:microsoft.com/office/officeart/2005/8/layout/vList2"/>
    <dgm:cxn modelId="{63216C87-84C8-4040-AB2F-C2C91FAA9541}" type="presParOf" srcId="{B8E105BD-181B-469F-A25A-E11D83BBA155}" destId="{C85BC4A9-8370-4B32-8520-522DAFB6319A}" srcOrd="19" destOrd="0" presId="urn:microsoft.com/office/officeart/2005/8/layout/vList2"/>
    <dgm:cxn modelId="{C885D0F8-6C42-4376-876A-F053304CCC5A}" type="presParOf" srcId="{B8E105BD-181B-469F-A25A-E11D83BBA155}" destId="{2331A84F-AE75-47D3-B94D-22C66838DE4C}" srcOrd="20" destOrd="0" presId="urn:microsoft.com/office/officeart/2005/8/layout/vList2"/>
    <dgm:cxn modelId="{6454B569-4217-4E79-A23E-DCCD3C8D2896}" type="presParOf" srcId="{B8E105BD-181B-469F-A25A-E11D83BBA155}" destId="{732D6EA5-445F-42E1-BC34-E05D94EFA88F}" srcOrd="21" destOrd="0" presId="urn:microsoft.com/office/officeart/2005/8/layout/vList2"/>
    <dgm:cxn modelId="{84277B99-E7FD-4767-9D23-3F12C76196FF}" type="presParOf" srcId="{B8E105BD-181B-469F-A25A-E11D83BBA155}" destId="{09E1C16F-A74A-41CA-9170-77EF12836FEF}" srcOrd="2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74CFA7-7605-472C-B213-F64E4381DE0A}">
      <dsp:nvSpPr>
        <dsp:cNvPr id="0" name=""/>
        <dsp:cNvSpPr/>
      </dsp:nvSpPr>
      <dsp:spPr>
        <a:xfrm>
          <a:off x="1" y="15265"/>
          <a:ext cx="8243042" cy="6303032"/>
        </a:xfrm>
        <a:prstGeom prst="ellipse">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l" defTabSz="1022350">
            <a:lnSpc>
              <a:spcPct val="90000"/>
            </a:lnSpc>
            <a:spcBef>
              <a:spcPct val="0"/>
            </a:spcBef>
            <a:spcAft>
              <a:spcPct val="35000"/>
            </a:spcAft>
            <a:buNone/>
          </a:pPr>
          <a:r>
            <a:rPr lang="en-GB" sz="2300" b="1" kern="1200" dirty="0">
              <a:solidFill>
                <a:schemeClr val="tx1"/>
              </a:solidFill>
              <a:latin typeface="Times New Roman" panose="02020603050405020304" pitchFamily="18" charset="0"/>
              <a:cs typeface="Times New Roman" panose="02020603050405020304" pitchFamily="18" charset="0"/>
            </a:rPr>
            <a:t> “</a:t>
          </a:r>
          <a:r>
            <a:rPr lang="en-GB" sz="2300" b="1" i="1" kern="1200" dirty="0">
              <a:solidFill>
                <a:schemeClr val="tx1"/>
              </a:solidFill>
              <a:latin typeface="Times New Roman" panose="02020603050405020304" pitchFamily="18" charset="0"/>
              <a:cs typeface="Times New Roman" panose="02020603050405020304" pitchFamily="18" charset="0"/>
            </a:rPr>
            <a:t>library</a:t>
          </a:r>
          <a:r>
            <a:rPr lang="en-GB" sz="2300" b="1" kern="1200" dirty="0">
              <a:solidFill>
                <a:schemeClr val="tx1"/>
              </a:solidFill>
              <a:latin typeface="Times New Roman" panose="02020603050405020304" pitchFamily="18" charset="0"/>
              <a:cs typeface="Times New Roman" panose="02020603050405020304" pitchFamily="18" charset="0"/>
            </a:rPr>
            <a:t>” evolved through  following stages </a:t>
          </a:r>
          <a:endParaRPr lang="en-ZA" sz="2300" kern="1200" dirty="0">
            <a:solidFill>
              <a:schemeClr val="tx1"/>
            </a:solidFill>
            <a:latin typeface="Times New Roman" panose="02020603050405020304" pitchFamily="18" charset="0"/>
            <a:cs typeface="Times New Roman" panose="02020603050405020304" pitchFamily="18" charset="0"/>
          </a:endParaRPr>
        </a:p>
        <a:p>
          <a:pPr marL="228600" lvl="1" indent="-228600" algn="l" defTabSz="889000">
            <a:lnSpc>
              <a:spcPct val="90000"/>
            </a:lnSpc>
            <a:spcBef>
              <a:spcPct val="0"/>
            </a:spcBef>
            <a:spcAft>
              <a:spcPct val="15000"/>
            </a:spcAft>
            <a:buChar char="•"/>
          </a:pPr>
          <a:r>
            <a:rPr lang="en-GB" sz="2000" b="1" kern="1200" dirty="0">
              <a:solidFill>
                <a:schemeClr val="tx1"/>
              </a:solidFill>
              <a:latin typeface="Times New Roman" panose="02020603050405020304" pitchFamily="18" charset="0"/>
              <a:cs typeface="Times New Roman" panose="02020603050405020304" pitchFamily="18" charset="0"/>
            </a:rPr>
            <a:t>Human Memory (Prehistoric times): Oral tradition</a:t>
          </a:r>
          <a:endParaRPr lang="en-ZA" sz="2000" kern="1200" dirty="0">
            <a:solidFill>
              <a:schemeClr val="tx1"/>
            </a:solidFill>
            <a:latin typeface="Times New Roman" panose="02020603050405020304" pitchFamily="18" charset="0"/>
            <a:cs typeface="Times New Roman" panose="02020603050405020304" pitchFamily="18" charset="0"/>
          </a:endParaRPr>
        </a:p>
        <a:p>
          <a:pPr marL="228600" lvl="1" indent="-228600" algn="l" defTabSz="889000">
            <a:lnSpc>
              <a:spcPct val="90000"/>
            </a:lnSpc>
            <a:spcBef>
              <a:spcPct val="0"/>
            </a:spcBef>
            <a:spcAft>
              <a:spcPct val="15000"/>
            </a:spcAft>
            <a:buChar char="•"/>
          </a:pPr>
          <a:r>
            <a:rPr lang="en-GB" sz="2000" b="1" kern="1200" dirty="0">
              <a:solidFill>
                <a:schemeClr val="tx1"/>
              </a:solidFill>
              <a:latin typeface="Times New Roman" panose="02020603050405020304" pitchFamily="18" charset="0"/>
              <a:cs typeface="Times New Roman" panose="02020603050405020304" pitchFamily="18" charset="0"/>
            </a:rPr>
            <a:t>Written Language (circa 3200 BCE)</a:t>
          </a:r>
          <a:endParaRPr lang="en-ZA" sz="2000" kern="1200" dirty="0">
            <a:solidFill>
              <a:schemeClr val="tx1"/>
            </a:solidFill>
            <a:latin typeface="Times New Roman" panose="02020603050405020304" pitchFamily="18" charset="0"/>
            <a:cs typeface="Times New Roman" panose="02020603050405020304" pitchFamily="18" charset="0"/>
          </a:endParaRPr>
        </a:p>
        <a:p>
          <a:pPr marL="228600" lvl="1" indent="-228600" algn="l" defTabSz="889000">
            <a:lnSpc>
              <a:spcPct val="90000"/>
            </a:lnSpc>
            <a:spcBef>
              <a:spcPct val="0"/>
            </a:spcBef>
            <a:spcAft>
              <a:spcPct val="15000"/>
            </a:spcAft>
            <a:buChar char="•"/>
          </a:pPr>
          <a:r>
            <a:rPr lang="en-GB" sz="2000" b="1" kern="1200" dirty="0">
              <a:solidFill>
                <a:schemeClr val="tx1"/>
              </a:solidFill>
              <a:latin typeface="Times New Roman" panose="02020603050405020304" pitchFamily="18" charset="0"/>
              <a:cs typeface="Times New Roman" panose="02020603050405020304" pitchFamily="18" charset="0"/>
            </a:rPr>
            <a:t>Libraries of Antiquity (circa 7th-4th centuries BCE)</a:t>
          </a:r>
          <a:endParaRPr lang="en-ZA" sz="2000" kern="1200" dirty="0">
            <a:solidFill>
              <a:schemeClr val="tx1"/>
            </a:solidFill>
            <a:latin typeface="Times New Roman" panose="02020603050405020304" pitchFamily="18" charset="0"/>
            <a:cs typeface="Times New Roman" panose="02020603050405020304" pitchFamily="18" charset="0"/>
          </a:endParaRPr>
        </a:p>
        <a:p>
          <a:pPr marL="228600" lvl="1" indent="-228600" algn="l" defTabSz="889000">
            <a:lnSpc>
              <a:spcPct val="90000"/>
            </a:lnSpc>
            <a:spcBef>
              <a:spcPct val="0"/>
            </a:spcBef>
            <a:spcAft>
              <a:spcPct val="15000"/>
            </a:spcAft>
            <a:buChar char="•"/>
          </a:pPr>
          <a:r>
            <a:rPr lang="en-GB" sz="2000" b="1" kern="1200" dirty="0">
              <a:solidFill>
                <a:schemeClr val="tx1"/>
              </a:solidFill>
              <a:latin typeface="Times New Roman" panose="02020603050405020304" pitchFamily="18" charset="0"/>
              <a:cs typeface="Times New Roman" panose="02020603050405020304" pitchFamily="18" charset="0"/>
            </a:rPr>
            <a:t>Medieval Manuscripts (5th-15th centuries)</a:t>
          </a:r>
          <a:endParaRPr lang="en-ZA" sz="2000" kern="1200" dirty="0">
            <a:solidFill>
              <a:schemeClr val="tx1"/>
            </a:solidFill>
            <a:latin typeface="Times New Roman" panose="02020603050405020304" pitchFamily="18" charset="0"/>
            <a:cs typeface="Times New Roman" panose="02020603050405020304" pitchFamily="18" charset="0"/>
          </a:endParaRPr>
        </a:p>
        <a:p>
          <a:pPr marL="228600" lvl="1" indent="-228600" algn="l" defTabSz="889000">
            <a:lnSpc>
              <a:spcPct val="90000"/>
            </a:lnSpc>
            <a:spcBef>
              <a:spcPct val="0"/>
            </a:spcBef>
            <a:spcAft>
              <a:spcPct val="15000"/>
            </a:spcAft>
            <a:buChar char="•"/>
          </a:pPr>
          <a:r>
            <a:rPr lang="en-GB" sz="2000" b="1" kern="1200" dirty="0">
              <a:solidFill>
                <a:schemeClr val="tx1"/>
              </a:solidFill>
              <a:latin typeface="Times New Roman" panose="02020603050405020304" pitchFamily="18" charset="0"/>
              <a:cs typeface="Times New Roman" panose="02020603050405020304" pitchFamily="18" charset="0"/>
            </a:rPr>
            <a:t>Printing Press (1440s)</a:t>
          </a:r>
          <a:endParaRPr lang="en-ZA" sz="2000" kern="1200" dirty="0">
            <a:solidFill>
              <a:schemeClr val="tx1"/>
            </a:solidFill>
            <a:latin typeface="Times New Roman" panose="02020603050405020304" pitchFamily="18" charset="0"/>
            <a:cs typeface="Times New Roman" panose="02020603050405020304" pitchFamily="18" charset="0"/>
          </a:endParaRPr>
        </a:p>
        <a:p>
          <a:pPr marL="228600" lvl="1" indent="-228600" algn="l" defTabSz="889000">
            <a:lnSpc>
              <a:spcPct val="90000"/>
            </a:lnSpc>
            <a:spcBef>
              <a:spcPct val="0"/>
            </a:spcBef>
            <a:spcAft>
              <a:spcPct val="15000"/>
            </a:spcAft>
            <a:buChar char="•"/>
          </a:pPr>
          <a:r>
            <a:rPr lang="en-GB" sz="2000" b="1" kern="1200" dirty="0">
              <a:solidFill>
                <a:schemeClr val="tx1"/>
              </a:solidFill>
              <a:latin typeface="Times New Roman" panose="02020603050405020304" pitchFamily="18" charset="0"/>
              <a:cs typeface="Times New Roman" panose="02020603050405020304" pitchFamily="18" charset="0"/>
            </a:rPr>
            <a:t>Public Libraries (17th-19th centuries)</a:t>
          </a:r>
          <a:endParaRPr lang="en-ZA" sz="2000" kern="1200" dirty="0">
            <a:solidFill>
              <a:schemeClr val="tx1"/>
            </a:solidFill>
            <a:latin typeface="Times New Roman" panose="02020603050405020304" pitchFamily="18" charset="0"/>
            <a:cs typeface="Times New Roman" panose="02020603050405020304" pitchFamily="18" charset="0"/>
          </a:endParaRPr>
        </a:p>
        <a:p>
          <a:pPr marL="228600" lvl="1" indent="-228600" algn="l" defTabSz="889000">
            <a:lnSpc>
              <a:spcPct val="90000"/>
            </a:lnSpc>
            <a:spcBef>
              <a:spcPct val="0"/>
            </a:spcBef>
            <a:spcAft>
              <a:spcPct val="15000"/>
            </a:spcAft>
            <a:buChar char="•"/>
          </a:pPr>
          <a:r>
            <a:rPr lang="en-GB" sz="2000" b="1" kern="1200" dirty="0">
              <a:solidFill>
                <a:schemeClr val="tx1"/>
              </a:solidFill>
              <a:latin typeface="Times New Roman" panose="02020603050405020304" pitchFamily="18" charset="0"/>
              <a:cs typeface="Times New Roman" panose="02020603050405020304" pitchFamily="18" charset="0"/>
            </a:rPr>
            <a:t>Microfilm (20th century): Early digital preservation.</a:t>
          </a:r>
          <a:endParaRPr lang="en-ZA" sz="2000" kern="1200" dirty="0">
            <a:solidFill>
              <a:schemeClr val="tx1"/>
            </a:solidFill>
            <a:latin typeface="Times New Roman" panose="02020603050405020304" pitchFamily="18" charset="0"/>
            <a:cs typeface="Times New Roman" panose="02020603050405020304" pitchFamily="18" charset="0"/>
          </a:endParaRPr>
        </a:p>
        <a:p>
          <a:pPr marL="228600" lvl="1" indent="-228600" algn="l" defTabSz="889000">
            <a:lnSpc>
              <a:spcPct val="90000"/>
            </a:lnSpc>
            <a:spcBef>
              <a:spcPct val="0"/>
            </a:spcBef>
            <a:spcAft>
              <a:spcPct val="15000"/>
            </a:spcAft>
            <a:buChar char="•"/>
          </a:pPr>
          <a:r>
            <a:rPr lang="en-GB" sz="2000" b="1" kern="1200" dirty="0">
              <a:solidFill>
                <a:schemeClr val="tx1"/>
              </a:solidFill>
              <a:latin typeface="Times New Roman" panose="02020603050405020304" pitchFamily="18" charset="0"/>
              <a:cs typeface="Times New Roman" panose="02020603050405020304" pitchFamily="18" charset="0"/>
            </a:rPr>
            <a:t>Digital Catalogues (1980s-1990s)</a:t>
          </a:r>
          <a:endParaRPr lang="en-ZA" sz="2000" kern="1200" dirty="0">
            <a:solidFill>
              <a:schemeClr val="tx1"/>
            </a:solidFill>
            <a:latin typeface="Times New Roman" panose="02020603050405020304" pitchFamily="18" charset="0"/>
            <a:cs typeface="Times New Roman" panose="02020603050405020304" pitchFamily="18" charset="0"/>
          </a:endParaRPr>
        </a:p>
        <a:p>
          <a:pPr marL="228600" lvl="1" indent="-228600" algn="l" defTabSz="889000">
            <a:lnSpc>
              <a:spcPct val="90000"/>
            </a:lnSpc>
            <a:spcBef>
              <a:spcPct val="0"/>
            </a:spcBef>
            <a:spcAft>
              <a:spcPct val="15000"/>
            </a:spcAft>
            <a:buChar char="•"/>
          </a:pPr>
          <a:r>
            <a:rPr lang="en-GB" sz="2000" b="1" kern="1200" dirty="0">
              <a:solidFill>
                <a:schemeClr val="tx1"/>
              </a:solidFill>
              <a:latin typeface="Times New Roman" panose="02020603050405020304" pitchFamily="18" charset="0"/>
              <a:cs typeface="Times New Roman" panose="02020603050405020304" pitchFamily="18" charset="0"/>
            </a:rPr>
            <a:t>E-books and Online Databases (2000s)</a:t>
          </a:r>
          <a:endParaRPr lang="en-ZA" sz="2000" kern="1200" dirty="0">
            <a:solidFill>
              <a:schemeClr val="tx1"/>
            </a:solidFill>
            <a:latin typeface="Times New Roman" panose="02020603050405020304" pitchFamily="18" charset="0"/>
            <a:cs typeface="Times New Roman" panose="02020603050405020304" pitchFamily="18" charset="0"/>
          </a:endParaRPr>
        </a:p>
        <a:p>
          <a:pPr marL="228600" lvl="1" indent="-228600" algn="l" defTabSz="889000">
            <a:lnSpc>
              <a:spcPct val="90000"/>
            </a:lnSpc>
            <a:spcBef>
              <a:spcPct val="0"/>
            </a:spcBef>
            <a:spcAft>
              <a:spcPct val="15000"/>
            </a:spcAft>
            <a:buChar char="•"/>
          </a:pPr>
          <a:r>
            <a:rPr lang="en-GB" sz="2000" b="1" kern="1200" dirty="0">
              <a:solidFill>
                <a:schemeClr val="tx1"/>
              </a:solidFill>
              <a:latin typeface="Times New Roman" panose="02020603050405020304" pitchFamily="18" charset="0"/>
              <a:cs typeface="Times New Roman" panose="02020603050405020304" pitchFamily="18" charset="0"/>
            </a:rPr>
            <a:t>Digital Libraries (2010s-Present)</a:t>
          </a:r>
          <a:endParaRPr lang="en-ZA" sz="2000" kern="1200" dirty="0">
            <a:solidFill>
              <a:schemeClr val="tx1"/>
            </a:solidFill>
            <a:latin typeface="Times New Roman" panose="02020603050405020304" pitchFamily="18" charset="0"/>
            <a:cs typeface="Times New Roman" panose="02020603050405020304" pitchFamily="18" charset="0"/>
          </a:endParaRPr>
        </a:p>
        <a:p>
          <a:pPr marL="228600" lvl="1" indent="-228600" algn="l" defTabSz="889000">
            <a:lnSpc>
              <a:spcPct val="90000"/>
            </a:lnSpc>
            <a:spcBef>
              <a:spcPct val="0"/>
            </a:spcBef>
            <a:spcAft>
              <a:spcPct val="15000"/>
            </a:spcAft>
            <a:buChar char="•"/>
          </a:pPr>
          <a:r>
            <a:rPr lang="en-GB" sz="2000" b="1" kern="1200" dirty="0">
              <a:solidFill>
                <a:schemeClr val="tx1"/>
              </a:solidFill>
              <a:latin typeface="Times New Roman" panose="02020603050405020304" pitchFamily="18" charset="0"/>
              <a:cs typeface="Times New Roman" panose="02020603050405020304" pitchFamily="18" charset="0"/>
            </a:rPr>
            <a:t>Neural Networks and AI (21st century): Machine learning and AI, </a:t>
          </a:r>
          <a:endParaRPr lang="en-ZA" sz="2000" kern="1200" dirty="0">
            <a:solidFill>
              <a:schemeClr val="tx1"/>
            </a:solidFill>
            <a:latin typeface="Times New Roman" panose="02020603050405020304" pitchFamily="18" charset="0"/>
            <a:cs typeface="Times New Roman" panose="02020603050405020304" pitchFamily="18" charset="0"/>
          </a:endParaRPr>
        </a:p>
      </dsp:txBody>
      <dsp:txXfrm>
        <a:off x="1207167" y="938323"/>
        <a:ext cx="5828710" cy="445691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E804E6-796B-41E6-A774-2CC40982F754}">
      <dsp:nvSpPr>
        <dsp:cNvPr id="0" name=""/>
        <dsp:cNvSpPr/>
      </dsp:nvSpPr>
      <dsp:spPr>
        <a:xfrm>
          <a:off x="22413" y="0"/>
          <a:ext cx="936031" cy="5730874"/>
        </a:xfrm>
        <a:prstGeom prst="roundRect">
          <a:avLst>
            <a:gd name="adj" fmla="val 10000"/>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ZA" sz="1600" b="1" kern="1200" dirty="0">
              <a:solidFill>
                <a:schemeClr val="tx1"/>
              </a:solidFill>
            </a:rPr>
            <a:t>Digital Resources Access</a:t>
          </a:r>
        </a:p>
      </dsp:txBody>
      <dsp:txXfrm>
        <a:off x="22413" y="2292349"/>
        <a:ext cx="936031" cy="2292349"/>
      </dsp:txXfrm>
    </dsp:sp>
    <dsp:sp modelId="{CF9D41B2-26CE-4C19-A913-7C5384D30D83}">
      <dsp:nvSpPr>
        <dsp:cNvPr id="0" name=""/>
        <dsp:cNvSpPr/>
      </dsp:nvSpPr>
      <dsp:spPr>
        <a:xfrm>
          <a:off x="199695" y="-32447"/>
          <a:ext cx="581469" cy="2725874"/>
        </a:xfrm>
        <a:prstGeom prst="ellipse">
          <a:avLst/>
        </a:prstGeom>
        <a:blipFill rotWithShape="1">
          <a:blip xmlns:r="http://schemas.openxmlformats.org/officeDocument/2006/relationships" r:embed="rId1"/>
          <a:srcRect/>
          <a:stretch>
            <a:fillRect l="-87000" r="-87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CB76B8E-9199-4080-911E-1D56F4E40653}">
      <dsp:nvSpPr>
        <dsp:cNvPr id="0" name=""/>
        <dsp:cNvSpPr/>
      </dsp:nvSpPr>
      <dsp:spPr>
        <a:xfrm>
          <a:off x="940019" y="0"/>
          <a:ext cx="861717" cy="5730874"/>
        </a:xfrm>
        <a:prstGeom prst="roundRect">
          <a:avLst>
            <a:gd name="adj" fmla="val 10000"/>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b="1" kern="1200" dirty="0">
              <a:solidFill>
                <a:schemeClr val="tx1"/>
              </a:solidFill>
            </a:rPr>
            <a:t>Virtual Libraries &amp; Online Services</a:t>
          </a:r>
          <a:endParaRPr lang="en-ZA" sz="1600" kern="1200" dirty="0">
            <a:solidFill>
              <a:schemeClr val="tx1"/>
            </a:solidFill>
          </a:endParaRPr>
        </a:p>
      </dsp:txBody>
      <dsp:txXfrm>
        <a:off x="940019" y="2292349"/>
        <a:ext cx="861717" cy="2292349"/>
      </dsp:txXfrm>
    </dsp:sp>
    <dsp:sp modelId="{B92AAFF6-7C02-4E9D-840C-2E1B0661CE2D}">
      <dsp:nvSpPr>
        <dsp:cNvPr id="0" name=""/>
        <dsp:cNvSpPr/>
      </dsp:nvSpPr>
      <dsp:spPr>
        <a:xfrm>
          <a:off x="1102224" y="633496"/>
          <a:ext cx="510457" cy="1786988"/>
        </a:xfrm>
        <a:prstGeom prst="ellipse">
          <a:avLst/>
        </a:prstGeom>
        <a:blipFill rotWithShape="1">
          <a:blip xmlns:r="http://schemas.openxmlformats.org/officeDocument/2006/relationships" r:embed="rId2"/>
          <a:srcRect/>
          <a:stretch>
            <a:fillRect l="-141000" r="-14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1E7B918-3C6B-48B4-BFF8-3564951DC39D}">
      <dsp:nvSpPr>
        <dsp:cNvPr id="0" name=""/>
        <dsp:cNvSpPr/>
      </dsp:nvSpPr>
      <dsp:spPr>
        <a:xfrm>
          <a:off x="1820950" y="12"/>
          <a:ext cx="1369620" cy="573087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GB" sz="1400" b="1" kern="1200" dirty="0">
              <a:solidFill>
                <a:schemeClr val="tx1"/>
              </a:solidFill>
            </a:rPr>
            <a:t>Collaborative Spaces</a:t>
          </a:r>
          <a:endParaRPr lang="en-ZA" sz="1400" b="1" kern="1200" dirty="0">
            <a:solidFill>
              <a:schemeClr val="tx1"/>
            </a:solidFill>
          </a:endParaRPr>
        </a:p>
      </dsp:txBody>
      <dsp:txXfrm>
        <a:off x="1820950" y="2292362"/>
        <a:ext cx="1369620" cy="2292349"/>
      </dsp:txXfrm>
    </dsp:sp>
    <dsp:sp modelId="{27C95238-E2E2-4E19-9646-D68837CAF095}">
      <dsp:nvSpPr>
        <dsp:cNvPr id="0" name=""/>
        <dsp:cNvSpPr/>
      </dsp:nvSpPr>
      <dsp:spPr>
        <a:xfrm>
          <a:off x="2055882" y="4"/>
          <a:ext cx="1000976" cy="3137130"/>
        </a:xfrm>
        <a:prstGeom prst="ellipse">
          <a:avLst/>
        </a:prstGeom>
        <a:blipFill rotWithShape="1">
          <a:blip xmlns:r="http://schemas.openxmlformats.org/officeDocument/2006/relationships" r:embed="rId3"/>
          <a:srcRect/>
          <a:stretch>
            <a:fillRect l="-87000" r="-87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ECBE863-7E49-4C38-8419-4EA93664F425}">
      <dsp:nvSpPr>
        <dsp:cNvPr id="0" name=""/>
        <dsp:cNvSpPr/>
      </dsp:nvSpPr>
      <dsp:spPr>
        <a:xfrm>
          <a:off x="3145320" y="0"/>
          <a:ext cx="2237998" cy="5730874"/>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GB" sz="1800" b="1" kern="1200" dirty="0">
              <a:solidFill>
                <a:schemeClr val="tx1"/>
              </a:solidFill>
            </a:rPr>
            <a:t>RDM </a:t>
          </a:r>
          <a:endParaRPr lang="en-ZA" sz="1800" b="1" kern="1200" dirty="0">
            <a:solidFill>
              <a:schemeClr val="tx1"/>
            </a:solidFill>
          </a:endParaRPr>
        </a:p>
      </dsp:txBody>
      <dsp:txXfrm>
        <a:off x="3145320" y="2292349"/>
        <a:ext cx="2237998" cy="2292349"/>
      </dsp:txXfrm>
    </dsp:sp>
    <dsp:sp modelId="{DC355C92-3C22-4DB3-97FD-71E217FA80EE}">
      <dsp:nvSpPr>
        <dsp:cNvPr id="0" name=""/>
        <dsp:cNvSpPr/>
      </dsp:nvSpPr>
      <dsp:spPr>
        <a:xfrm>
          <a:off x="4105445" y="4"/>
          <a:ext cx="706057" cy="3279342"/>
        </a:xfrm>
        <a:prstGeom prst="ellipse">
          <a:avLst/>
        </a:prstGeom>
        <a:blipFill rotWithShape="1">
          <a:blip xmlns:r="http://schemas.openxmlformats.org/officeDocument/2006/relationships" r:embed="rId4"/>
          <a:srcRect/>
          <a:stretch>
            <a:fillRect l="-87000" r="-87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848C5FC-19E8-42DA-BBD5-EAA542DA67AF}">
      <dsp:nvSpPr>
        <dsp:cNvPr id="0" name=""/>
        <dsp:cNvSpPr/>
      </dsp:nvSpPr>
      <dsp:spPr>
        <a:xfrm>
          <a:off x="5538016" y="6"/>
          <a:ext cx="1401906" cy="573087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GB" sz="1800" b="1" kern="1200" dirty="0">
              <a:solidFill>
                <a:schemeClr val="tx1"/>
              </a:solidFill>
            </a:rPr>
            <a:t>OA &amp; (OER)( DGPG)</a:t>
          </a:r>
          <a:endParaRPr lang="en-ZA" sz="1800" b="1" kern="1200" dirty="0">
            <a:solidFill>
              <a:schemeClr val="tx1"/>
            </a:solidFill>
          </a:endParaRPr>
        </a:p>
      </dsp:txBody>
      <dsp:txXfrm>
        <a:off x="5538016" y="2292356"/>
        <a:ext cx="1401906" cy="2292349"/>
      </dsp:txXfrm>
    </dsp:sp>
    <dsp:sp modelId="{9C3E3F2C-38A6-4BF5-A0C3-37609D1A2EC8}">
      <dsp:nvSpPr>
        <dsp:cNvPr id="0" name=""/>
        <dsp:cNvSpPr/>
      </dsp:nvSpPr>
      <dsp:spPr>
        <a:xfrm>
          <a:off x="5782334" y="-78978"/>
          <a:ext cx="755952" cy="2911998"/>
        </a:xfrm>
        <a:prstGeom prst="ellipse">
          <a:avLst/>
        </a:prstGeom>
        <a:blipFill rotWithShape="1">
          <a:blip xmlns:r="http://schemas.openxmlformats.org/officeDocument/2006/relationships" r:embed="rId5"/>
          <a:srcRect/>
          <a:stretch>
            <a:fillRect l="-87000" r="-87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A6CDB24-59D3-4700-9C17-CE97B769FDC5}">
      <dsp:nvSpPr>
        <dsp:cNvPr id="0" name=""/>
        <dsp:cNvSpPr/>
      </dsp:nvSpPr>
      <dsp:spPr>
        <a:xfrm>
          <a:off x="6972527" y="0"/>
          <a:ext cx="1407501" cy="5730874"/>
        </a:xfrm>
        <a:prstGeom prst="roundRect">
          <a:avLst>
            <a:gd name="adj" fmla="val 10000"/>
          </a:avLst>
        </a:prstGeom>
        <a:solidFill>
          <a:schemeClr val="accent4">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GB" sz="1800" b="1" kern="1200" dirty="0">
              <a:solidFill>
                <a:schemeClr val="tx1"/>
              </a:solidFill>
            </a:rPr>
            <a:t>Metaliteracy</a:t>
          </a:r>
          <a:endParaRPr lang="en-ZA" sz="1800" b="1" kern="1200" dirty="0">
            <a:solidFill>
              <a:schemeClr val="tx1"/>
            </a:solidFill>
          </a:endParaRPr>
        </a:p>
      </dsp:txBody>
      <dsp:txXfrm>
        <a:off x="6972527" y="2292349"/>
        <a:ext cx="1407501" cy="2292349"/>
      </dsp:txXfrm>
    </dsp:sp>
    <dsp:sp modelId="{D84674A8-9DCD-4A7D-BDDB-470BF84F8C55}">
      <dsp:nvSpPr>
        <dsp:cNvPr id="0" name=""/>
        <dsp:cNvSpPr/>
      </dsp:nvSpPr>
      <dsp:spPr>
        <a:xfrm>
          <a:off x="7325329" y="256963"/>
          <a:ext cx="567330" cy="2708832"/>
        </a:xfrm>
        <a:prstGeom prst="ellipse">
          <a:avLst/>
        </a:prstGeom>
        <a:blipFill rotWithShape="1">
          <a:blip xmlns:r="http://schemas.openxmlformats.org/officeDocument/2006/relationships" r:embed="rId6"/>
          <a:srcRect/>
          <a:stretch>
            <a:fillRect l="-42000" r="-42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FF98B82-7C7E-4D24-A726-E9F6DDC8E1C8}">
      <dsp:nvSpPr>
        <dsp:cNvPr id="0" name=""/>
        <dsp:cNvSpPr/>
      </dsp:nvSpPr>
      <dsp:spPr>
        <a:xfrm>
          <a:off x="8290758" y="6"/>
          <a:ext cx="1072778" cy="5730874"/>
        </a:xfrm>
        <a:prstGeom prst="roundRect">
          <a:avLst>
            <a:gd name="adj" fmla="val 10000"/>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GB" sz="1800" b="1" kern="1200" dirty="0">
              <a:solidFill>
                <a:schemeClr val="tx1"/>
              </a:solidFill>
            </a:rPr>
            <a:t>Shared Cloud  storage </a:t>
          </a:r>
          <a:endParaRPr lang="en-ZA" sz="1800" b="1" kern="1200" dirty="0">
            <a:solidFill>
              <a:schemeClr val="tx1"/>
            </a:solidFill>
          </a:endParaRPr>
        </a:p>
      </dsp:txBody>
      <dsp:txXfrm>
        <a:off x="8290758" y="2292356"/>
        <a:ext cx="1072778" cy="2292349"/>
      </dsp:txXfrm>
    </dsp:sp>
    <dsp:sp modelId="{4F13482C-CFB3-4037-A7DF-00B286A959AB}">
      <dsp:nvSpPr>
        <dsp:cNvPr id="0" name=""/>
        <dsp:cNvSpPr/>
      </dsp:nvSpPr>
      <dsp:spPr>
        <a:xfrm>
          <a:off x="8525828" y="-78978"/>
          <a:ext cx="604954" cy="2911998"/>
        </a:xfrm>
        <a:prstGeom prst="ellipse">
          <a:avLst/>
        </a:prstGeom>
        <a:blipFill rotWithShape="1">
          <a:blip xmlns:r="http://schemas.openxmlformats.org/officeDocument/2006/relationships" r:embed="rId7"/>
          <a:srcRect/>
          <a:stretch>
            <a:fillRect l="-42000" r="-42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9DF8EF2-BE1F-4CC4-8A79-BDC12FF6914A}">
      <dsp:nvSpPr>
        <dsp:cNvPr id="0" name=""/>
        <dsp:cNvSpPr/>
      </dsp:nvSpPr>
      <dsp:spPr>
        <a:xfrm>
          <a:off x="9383907" y="6"/>
          <a:ext cx="1016662" cy="5730874"/>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GB" sz="1200" b="1" kern="1200" dirty="0">
              <a:solidFill>
                <a:schemeClr val="tx1"/>
              </a:solidFill>
            </a:rPr>
            <a:t>Technology Integration</a:t>
          </a:r>
          <a:endParaRPr lang="en-ZA" sz="1200" b="1" kern="1200" dirty="0">
            <a:solidFill>
              <a:schemeClr val="tx1"/>
            </a:solidFill>
          </a:endParaRPr>
        </a:p>
      </dsp:txBody>
      <dsp:txXfrm>
        <a:off x="9383907" y="2292356"/>
        <a:ext cx="1016662" cy="2292349"/>
      </dsp:txXfrm>
    </dsp:sp>
    <dsp:sp modelId="{FCBD03CC-E475-4E0A-8A35-678A7BE0F533}">
      <dsp:nvSpPr>
        <dsp:cNvPr id="0" name=""/>
        <dsp:cNvSpPr/>
      </dsp:nvSpPr>
      <dsp:spPr>
        <a:xfrm>
          <a:off x="9640452" y="-78978"/>
          <a:ext cx="488299" cy="2911998"/>
        </a:xfrm>
        <a:prstGeom prst="ellipse">
          <a:avLst/>
        </a:prstGeom>
        <a:blipFill rotWithShape="1">
          <a:blip xmlns:r="http://schemas.openxmlformats.org/officeDocument/2006/relationships" r:embed="rId8"/>
          <a:srcRect/>
          <a:stretch>
            <a:fillRect l="-42000" r="-42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604CAD8-EC9F-491B-BD1D-4F27C1244218}">
      <dsp:nvSpPr>
        <dsp:cNvPr id="0" name=""/>
        <dsp:cNvSpPr/>
      </dsp:nvSpPr>
      <dsp:spPr>
        <a:xfrm>
          <a:off x="10404509" y="0"/>
          <a:ext cx="1028770" cy="5730874"/>
        </a:xfrm>
        <a:prstGeom prst="roundRect">
          <a:avLst>
            <a:gd name="adj" fmla="val 10000"/>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GB" sz="1400" b="1" kern="1200" dirty="0">
              <a:solidFill>
                <a:schemeClr val="tx1"/>
              </a:solidFill>
            </a:rPr>
            <a:t>User-centric services  </a:t>
          </a:r>
          <a:endParaRPr lang="en-ZA" sz="1400" b="1" kern="1200" dirty="0">
            <a:solidFill>
              <a:schemeClr val="tx1"/>
            </a:solidFill>
          </a:endParaRPr>
        </a:p>
      </dsp:txBody>
      <dsp:txXfrm>
        <a:off x="10404509" y="2292349"/>
        <a:ext cx="1028770" cy="2292349"/>
      </dsp:txXfrm>
    </dsp:sp>
    <dsp:sp modelId="{9703A273-43AD-4845-B27A-A5D259F5C75A}">
      <dsp:nvSpPr>
        <dsp:cNvPr id="0" name=""/>
        <dsp:cNvSpPr/>
      </dsp:nvSpPr>
      <dsp:spPr>
        <a:xfrm>
          <a:off x="10670270" y="144102"/>
          <a:ext cx="914273" cy="2596085"/>
        </a:xfrm>
        <a:prstGeom prst="ellipse">
          <a:avLst/>
        </a:prstGeom>
        <a:blipFill rotWithShape="1">
          <a:blip xmlns:r="http://schemas.openxmlformats.org/officeDocument/2006/relationships" r:embed="rId9"/>
          <a:srcRect/>
          <a:stretch>
            <a:fillRect l="-85000" r="-8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ED89B65-41C6-42AA-9231-440237798369}">
      <dsp:nvSpPr>
        <dsp:cNvPr id="0" name=""/>
        <dsp:cNvSpPr/>
      </dsp:nvSpPr>
      <dsp:spPr>
        <a:xfrm>
          <a:off x="11447749" y="19"/>
          <a:ext cx="764051" cy="573087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ctr" defTabSz="466725">
            <a:lnSpc>
              <a:spcPct val="90000"/>
            </a:lnSpc>
            <a:spcBef>
              <a:spcPct val="0"/>
            </a:spcBef>
            <a:spcAft>
              <a:spcPct val="35000"/>
            </a:spcAft>
            <a:buNone/>
          </a:pPr>
          <a:r>
            <a:rPr lang="en-ZA" sz="1050" b="0" kern="1200" dirty="0">
              <a:solidFill>
                <a:schemeClr val="tx1"/>
              </a:solidFill>
            </a:rPr>
            <a:t>Collaboration</a:t>
          </a:r>
        </a:p>
      </dsp:txBody>
      <dsp:txXfrm>
        <a:off x="11447749" y="2292368"/>
        <a:ext cx="764051" cy="2292349"/>
      </dsp:txXfrm>
    </dsp:sp>
    <dsp:sp modelId="{858B08E0-7673-47A7-BE97-F6538F887E14}">
      <dsp:nvSpPr>
        <dsp:cNvPr id="0" name=""/>
        <dsp:cNvSpPr/>
      </dsp:nvSpPr>
      <dsp:spPr>
        <a:xfrm>
          <a:off x="11478645" y="-14002"/>
          <a:ext cx="696471" cy="2652096"/>
        </a:xfrm>
        <a:prstGeom prst="ellipse">
          <a:avLst/>
        </a:prstGeom>
        <a:blipFill rotWithShape="1">
          <a:blip xmlns:r="http://schemas.openxmlformats.org/officeDocument/2006/relationships" r:embed="rId10"/>
          <a:srcRect/>
          <a:stretch>
            <a:fillRect l="-80000" r="-80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D03BF1A-ADF5-4ECD-9717-B5AC9D623143}">
      <dsp:nvSpPr>
        <dsp:cNvPr id="0" name=""/>
        <dsp:cNvSpPr/>
      </dsp:nvSpPr>
      <dsp:spPr>
        <a:xfrm>
          <a:off x="488663" y="4584699"/>
          <a:ext cx="11239264" cy="859631"/>
        </a:xfrm>
        <a:prstGeom prst="leftRightArrow">
          <a:avLst/>
        </a:prstGeom>
        <a:solidFill>
          <a:schemeClr val="bg2">
            <a:lumMod val="1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DEF875-8C1F-4DB2-9E9D-3574D00549F8}">
      <dsp:nvSpPr>
        <dsp:cNvPr id="0" name=""/>
        <dsp:cNvSpPr/>
      </dsp:nvSpPr>
      <dsp:spPr>
        <a:xfrm>
          <a:off x="0" y="0"/>
          <a:ext cx="10855036" cy="2537459"/>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614D61F-FBD5-47F3-93AF-C7224771A1A0}">
      <dsp:nvSpPr>
        <dsp:cNvPr id="0" name=""/>
        <dsp:cNvSpPr/>
      </dsp:nvSpPr>
      <dsp:spPr>
        <a:xfrm>
          <a:off x="334619" y="338327"/>
          <a:ext cx="1340236" cy="1860803"/>
        </a:xfrm>
        <a:prstGeom prst="roundRect">
          <a:avLst>
            <a:gd name="adj" fmla="val 10000"/>
          </a:avLst>
        </a:prstGeom>
        <a:blipFill rotWithShape="1">
          <a:blip xmlns:r="http://schemas.openxmlformats.org/officeDocument/2006/relationships" r:embed="rId1"/>
          <a:srcRect/>
          <a:stretch>
            <a:fillRect t="-4000" b="-4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48FEAEC-B376-492F-9BC0-C3FE5377EA16}">
      <dsp:nvSpPr>
        <dsp:cNvPr id="0" name=""/>
        <dsp:cNvSpPr/>
      </dsp:nvSpPr>
      <dsp:spPr>
        <a:xfrm rot="10800000">
          <a:off x="334619" y="2537459"/>
          <a:ext cx="1340236" cy="3101339"/>
        </a:xfrm>
        <a:prstGeom prst="round2SameRect">
          <a:avLst>
            <a:gd name="adj1" fmla="val 10500"/>
            <a:gd name="adj2" fmla="val 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t" anchorCtr="0">
          <a:noAutofit/>
        </a:bodyPr>
        <a:lstStyle/>
        <a:p>
          <a:pPr marL="0" lvl="0" indent="0" algn="ctr" defTabSz="622300">
            <a:lnSpc>
              <a:spcPct val="90000"/>
            </a:lnSpc>
            <a:spcBef>
              <a:spcPct val="0"/>
            </a:spcBef>
            <a:spcAft>
              <a:spcPct val="35000"/>
            </a:spcAft>
            <a:buNone/>
          </a:pPr>
          <a:r>
            <a:rPr lang="en-GB" sz="1400" b="1" kern="1200" dirty="0">
              <a:solidFill>
                <a:schemeClr val="tx1">
                  <a:lumMod val="95000"/>
                  <a:lumOff val="5000"/>
                </a:schemeClr>
              </a:solidFill>
            </a:rPr>
            <a:t>Earth’s 5 main spheres—the atmosphere, biosphere, lithosphere, hydrosphere, and cryosphere—each play a unique role in maintaining the planet’s balance.</a:t>
          </a:r>
          <a:endParaRPr lang="en-ZA" sz="1400" b="1" kern="1200" dirty="0">
            <a:solidFill>
              <a:schemeClr val="tx1">
                <a:lumMod val="95000"/>
                <a:lumOff val="5000"/>
              </a:schemeClr>
            </a:solidFill>
          </a:endParaRPr>
        </a:p>
      </dsp:txBody>
      <dsp:txXfrm rot="10800000">
        <a:off x="375836" y="2537459"/>
        <a:ext cx="1257802" cy="3060122"/>
      </dsp:txXfrm>
    </dsp:sp>
    <dsp:sp modelId="{327034B3-5C5A-4C35-8FAF-0DB03F76848F}">
      <dsp:nvSpPr>
        <dsp:cNvPr id="0" name=""/>
        <dsp:cNvSpPr/>
      </dsp:nvSpPr>
      <dsp:spPr>
        <a:xfrm>
          <a:off x="1808879" y="338327"/>
          <a:ext cx="1340236" cy="1860803"/>
        </a:xfrm>
        <a:prstGeom prst="roundRect">
          <a:avLst>
            <a:gd name="adj" fmla="val 10000"/>
          </a:avLst>
        </a:prstGeom>
        <a:blipFill rotWithShape="1">
          <a:blip xmlns:r="http://schemas.openxmlformats.org/officeDocument/2006/relationships" r:embed="rId2"/>
          <a:srcRect/>
          <a:stretch>
            <a:fillRect l="-15000" r="-1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303CB49-1A51-40F4-8144-0D37001D71F8}">
      <dsp:nvSpPr>
        <dsp:cNvPr id="0" name=""/>
        <dsp:cNvSpPr/>
      </dsp:nvSpPr>
      <dsp:spPr>
        <a:xfrm rot="10800000">
          <a:off x="1808879" y="2537459"/>
          <a:ext cx="1340236" cy="3101339"/>
        </a:xfrm>
        <a:prstGeom prst="round2SameRect">
          <a:avLst>
            <a:gd name="adj1" fmla="val 10500"/>
            <a:gd name="adj2" fmla="val 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t" anchorCtr="0">
          <a:noAutofit/>
        </a:bodyPr>
        <a:lstStyle/>
        <a:p>
          <a:pPr marL="0" lvl="0" indent="0" algn="ctr" defTabSz="533400">
            <a:lnSpc>
              <a:spcPct val="90000"/>
            </a:lnSpc>
            <a:spcBef>
              <a:spcPct val="0"/>
            </a:spcBef>
            <a:spcAft>
              <a:spcPct val="35000"/>
            </a:spcAft>
            <a:buNone/>
          </a:pPr>
          <a:r>
            <a:rPr lang="en-GB" sz="1200" kern="1200"/>
            <a:t>Infosphere encompasses all information and communication systems such as digital databases and the internet, &amp; provides data and insights helpful in understanding and managing our natural environment.</a:t>
          </a:r>
          <a:endParaRPr lang="en-ZA" sz="1200" kern="1200"/>
        </a:p>
      </dsp:txBody>
      <dsp:txXfrm rot="10800000">
        <a:off x="1850096" y="2537459"/>
        <a:ext cx="1257802" cy="3060122"/>
      </dsp:txXfrm>
    </dsp:sp>
    <dsp:sp modelId="{7E177812-A023-4F35-A29B-BD83787E23F0}">
      <dsp:nvSpPr>
        <dsp:cNvPr id="0" name=""/>
        <dsp:cNvSpPr/>
      </dsp:nvSpPr>
      <dsp:spPr>
        <a:xfrm>
          <a:off x="3283139" y="338327"/>
          <a:ext cx="1340236" cy="1860803"/>
        </a:xfrm>
        <a:prstGeom prst="roundRect">
          <a:avLst>
            <a:gd name="adj" fmla="val 10000"/>
          </a:avLst>
        </a:prstGeom>
        <a:blipFill rotWithShape="1">
          <a:blip xmlns:r="http://schemas.openxmlformats.org/officeDocument/2006/relationships" r:embed="rId3"/>
          <a:srcRect/>
          <a:stretch>
            <a:fillRect l="-19000" r="-19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F9D3E99-22B6-4A96-801D-89F4206CE8DA}">
      <dsp:nvSpPr>
        <dsp:cNvPr id="0" name=""/>
        <dsp:cNvSpPr/>
      </dsp:nvSpPr>
      <dsp:spPr>
        <a:xfrm rot="10800000">
          <a:off x="3283139" y="2537459"/>
          <a:ext cx="1340236" cy="3101339"/>
        </a:xfrm>
        <a:prstGeom prst="round2SameRect">
          <a:avLst>
            <a:gd name="adj1" fmla="val 10500"/>
            <a:gd name="adj2" fmla="val 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t" anchorCtr="0">
          <a:noAutofit/>
        </a:bodyPr>
        <a:lstStyle/>
        <a:p>
          <a:pPr marL="0" lvl="0" indent="0" algn="ctr" defTabSz="533400">
            <a:lnSpc>
              <a:spcPct val="90000"/>
            </a:lnSpc>
            <a:spcBef>
              <a:spcPct val="0"/>
            </a:spcBef>
            <a:spcAft>
              <a:spcPct val="35000"/>
            </a:spcAft>
            <a:buNone/>
          </a:pPr>
          <a:r>
            <a:rPr lang="en-GB" sz="1200" kern="1200"/>
            <a:t>Infosphere covers all information and communication systems e.g. digital databases and the internet, and provides data and insights that assist us in better understanding and managing our natural environment ( Wilson, 2019).</a:t>
          </a:r>
          <a:endParaRPr lang="en-ZA" sz="1200" kern="1200"/>
        </a:p>
      </dsp:txBody>
      <dsp:txXfrm rot="10800000">
        <a:off x="3324356" y="2537459"/>
        <a:ext cx="1257802" cy="3060122"/>
      </dsp:txXfrm>
    </dsp:sp>
    <dsp:sp modelId="{09832EE3-E49F-443A-8B75-7506C9DE8DDE}">
      <dsp:nvSpPr>
        <dsp:cNvPr id="0" name=""/>
        <dsp:cNvSpPr/>
      </dsp:nvSpPr>
      <dsp:spPr>
        <a:xfrm>
          <a:off x="4757399" y="338327"/>
          <a:ext cx="1340236" cy="1860803"/>
        </a:xfrm>
        <a:prstGeom prst="roundRect">
          <a:avLst>
            <a:gd name="adj" fmla="val 10000"/>
          </a:avLst>
        </a:prstGeom>
        <a:blipFill rotWithShape="1">
          <a:blip xmlns:r="http://schemas.openxmlformats.org/officeDocument/2006/relationships" r:embed="rId3"/>
          <a:srcRect/>
          <a:stretch>
            <a:fillRect l="-19000" r="-19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CFF5547-F475-47A3-B6FC-123B0682CFD9}">
      <dsp:nvSpPr>
        <dsp:cNvPr id="0" name=""/>
        <dsp:cNvSpPr/>
      </dsp:nvSpPr>
      <dsp:spPr>
        <a:xfrm rot="10800000">
          <a:off x="4757399" y="2537459"/>
          <a:ext cx="1340236" cy="3101339"/>
        </a:xfrm>
        <a:prstGeom prst="round2SameRect">
          <a:avLst>
            <a:gd name="adj1" fmla="val 10500"/>
            <a:gd name="adj2" fmla="val 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t" anchorCtr="0">
          <a:noAutofit/>
        </a:bodyPr>
        <a:lstStyle/>
        <a:p>
          <a:pPr marL="0" lvl="0" indent="0" algn="ctr" defTabSz="533400">
            <a:lnSpc>
              <a:spcPct val="90000"/>
            </a:lnSpc>
            <a:spcBef>
              <a:spcPct val="0"/>
            </a:spcBef>
            <a:spcAft>
              <a:spcPct val="35000"/>
            </a:spcAft>
            <a:buNone/>
          </a:pPr>
          <a:r>
            <a:rPr lang="en-GB" sz="1200" kern="1200"/>
            <a:t>Infosphere -reshapes our understanding of reality and human existence( Floridi, 2014)</a:t>
          </a:r>
          <a:endParaRPr lang="en-ZA" sz="1200" kern="1200"/>
        </a:p>
      </dsp:txBody>
      <dsp:txXfrm rot="10800000">
        <a:off x="4798616" y="2537459"/>
        <a:ext cx="1257802" cy="3060122"/>
      </dsp:txXfrm>
    </dsp:sp>
    <dsp:sp modelId="{553CEB8F-BFC2-4CE7-9212-1C2CCC7EEAB9}">
      <dsp:nvSpPr>
        <dsp:cNvPr id="0" name=""/>
        <dsp:cNvSpPr/>
      </dsp:nvSpPr>
      <dsp:spPr>
        <a:xfrm>
          <a:off x="6231659" y="338327"/>
          <a:ext cx="1340236" cy="1860803"/>
        </a:xfrm>
        <a:prstGeom prst="roundRect">
          <a:avLst>
            <a:gd name="adj" fmla="val 10000"/>
          </a:avLst>
        </a:prstGeom>
        <a:blipFill rotWithShape="1">
          <a:blip xmlns:r="http://schemas.openxmlformats.org/officeDocument/2006/relationships" r:embed="rId4"/>
          <a:srcRect/>
          <a:stretch>
            <a:fillRect l="-61000" r="-6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72F2753-9334-4A94-8E81-CEA27F506BA0}">
      <dsp:nvSpPr>
        <dsp:cNvPr id="0" name=""/>
        <dsp:cNvSpPr/>
      </dsp:nvSpPr>
      <dsp:spPr>
        <a:xfrm rot="10800000">
          <a:off x="6231659" y="2537459"/>
          <a:ext cx="1340236" cy="3101339"/>
        </a:xfrm>
        <a:prstGeom prst="round2SameRect">
          <a:avLst>
            <a:gd name="adj1" fmla="val 10500"/>
            <a:gd name="adj2" fmla="val 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t" anchorCtr="0">
          <a:noAutofit/>
        </a:bodyPr>
        <a:lstStyle/>
        <a:p>
          <a:pPr marL="0" lvl="0" indent="0" algn="ctr" defTabSz="533400">
            <a:lnSpc>
              <a:spcPct val="90000"/>
            </a:lnSpc>
            <a:spcBef>
              <a:spcPct val="0"/>
            </a:spcBef>
            <a:spcAft>
              <a:spcPct val="35000"/>
            </a:spcAft>
            <a:buNone/>
          </a:pPr>
          <a:r>
            <a:rPr lang="en-GB" sz="1200" kern="1200"/>
            <a:t>digital information and communication </a:t>
          </a:r>
          <a:endParaRPr lang="en-ZA" sz="1200" kern="1200"/>
        </a:p>
      </dsp:txBody>
      <dsp:txXfrm rot="10800000">
        <a:off x="6272876" y="2537459"/>
        <a:ext cx="1257802" cy="3060122"/>
      </dsp:txXfrm>
    </dsp:sp>
    <dsp:sp modelId="{14F743B1-4AF1-499C-A588-45907E77B546}">
      <dsp:nvSpPr>
        <dsp:cNvPr id="0" name=""/>
        <dsp:cNvSpPr/>
      </dsp:nvSpPr>
      <dsp:spPr>
        <a:xfrm>
          <a:off x="7705920" y="338327"/>
          <a:ext cx="1340236" cy="1860803"/>
        </a:xfrm>
        <a:prstGeom prst="roundRect">
          <a:avLst>
            <a:gd name="adj" fmla="val 10000"/>
          </a:avLst>
        </a:prstGeom>
        <a:blipFill rotWithShape="1">
          <a:blip xmlns:r="http://schemas.openxmlformats.org/officeDocument/2006/relationships" r:embed="rId5"/>
          <a:srcRect/>
          <a:stretch>
            <a:fillRect l="-54000" r="-54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AF1D9FF-2CF3-4CDF-B922-72B7AC9DB9F4}">
      <dsp:nvSpPr>
        <dsp:cNvPr id="0" name=""/>
        <dsp:cNvSpPr/>
      </dsp:nvSpPr>
      <dsp:spPr>
        <a:xfrm rot="10800000">
          <a:off x="7705920" y="2537459"/>
          <a:ext cx="1340236" cy="3101339"/>
        </a:xfrm>
        <a:prstGeom prst="round2SameRect">
          <a:avLst>
            <a:gd name="adj1" fmla="val 10500"/>
            <a:gd name="adj2" fmla="val 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t" anchorCtr="0">
          <a:noAutofit/>
        </a:bodyPr>
        <a:lstStyle/>
        <a:p>
          <a:pPr marL="0" lvl="0" indent="0" algn="ctr" defTabSz="533400">
            <a:lnSpc>
              <a:spcPct val="90000"/>
            </a:lnSpc>
            <a:spcBef>
              <a:spcPct val="0"/>
            </a:spcBef>
            <a:spcAft>
              <a:spcPct val="35000"/>
            </a:spcAft>
            <a:buNone/>
          </a:pPr>
          <a:r>
            <a:rPr lang="en-GB" sz="1200" kern="1200"/>
            <a:t>Emerging technologies are reontologizing the very nature of the infosphere as reality by making it “frictionless” via  the transition from analog to digital data and the ever-increasing growth of digital space. </a:t>
          </a:r>
          <a:endParaRPr lang="en-ZA" sz="1200" kern="1200"/>
        </a:p>
      </dsp:txBody>
      <dsp:txXfrm rot="10800000">
        <a:off x="7747137" y="2537459"/>
        <a:ext cx="1257802" cy="3060122"/>
      </dsp:txXfrm>
    </dsp:sp>
    <dsp:sp modelId="{6305C7D8-CF5B-42AB-81DE-83121AF4141E}">
      <dsp:nvSpPr>
        <dsp:cNvPr id="0" name=""/>
        <dsp:cNvSpPr/>
      </dsp:nvSpPr>
      <dsp:spPr>
        <a:xfrm>
          <a:off x="9180180" y="338327"/>
          <a:ext cx="1340236" cy="1860803"/>
        </a:xfrm>
        <a:prstGeom prst="roundRect">
          <a:avLst>
            <a:gd name="adj" fmla="val 10000"/>
          </a:avLst>
        </a:prstGeom>
        <a:blipFill rotWithShape="1">
          <a:blip xmlns:r="http://schemas.openxmlformats.org/officeDocument/2006/relationships" r:embed="rId6"/>
          <a:srcRect/>
          <a:stretch>
            <a:fillRect l="-43000" r="-43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CE23345-E6B5-4819-A2A4-9AB874269E97}">
      <dsp:nvSpPr>
        <dsp:cNvPr id="0" name=""/>
        <dsp:cNvSpPr/>
      </dsp:nvSpPr>
      <dsp:spPr>
        <a:xfrm rot="10800000">
          <a:off x="9180180" y="2537459"/>
          <a:ext cx="1340236" cy="3101339"/>
        </a:xfrm>
        <a:prstGeom prst="round2SameRect">
          <a:avLst>
            <a:gd name="adj1" fmla="val 10500"/>
            <a:gd name="adj2" fmla="val 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t" anchorCtr="0">
          <a:noAutofit/>
        </a:bodyPr>
        <a:lstStyle/>
        <a:p>
          <a:pPr marL="0" lvl="0" indent="0" algn="ctr" defTabSz="533400">
            <a:lnSpc>
              <a:spcPct val="90000"/>
            </a:lnSpc>
            <a:spcBef>
              <a:spcPct val="0"/>
            </a:spcBef>
            <a:spcAft>
              <a:spcPct val="35000"/>
            </a:spcAft>
            <a:buNone/>
          </a:pPr>
          <a:r>
            <a:rPr lang="en-GB" sz="1200" kern="1200"/>
            <a:t>Reontologization has societal  consequences, as the “digital divide”</a:t>
          </a:r>
          <a:endParaRPr lang="en-ZA" sz="1200" kern="1200"/>
        </a:p>
      </dsp:txBody>
      <dsp:txXfrm rot="10800000">
        <a:off x="9221397" y="2537459"/>
        <a:ext cx="1257802" cy="306012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B26203-C60D-4C48-AA19-A4B71CFAEF84}">
      <dsp:nvSpPr>
        <dsp:cNvPr id="0" name=""/>
        <dsp:cNvSpPr/>
      </dsp:nvSpPr>
      <dsp:spPr>
        <a:xfrm>
          <a:off x="0" y="35"/>
          <a:ext cx="4052455" cy="426775"/>
        </a:xfrm>
        <a:prstGeom prst="roundRec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b="1" kern="1200" dirty="0">
              <a:solidFill>
                <a:schemeClr val="tx2"/>
              </a:solidFill>
            </a:rPr>
            <a:t>Harms and Risks </a:t>
          </a:r>
          <a:endParaRPr lang="en-ZA" sz="2800" b="1" kern="1200" dirty="0">
            <a:solidFill>
              <a:schemeClr val="tx2"/>
            </a:solidFill>
          </a:endParaRPr>
        </a:p>
      </dsp:txBody>
      <dsp:txXfrm>
        <a:off x="20833" y="20868"/>
        <a:ext cx="4010789" cy="385109"/>
      </dsp:txXfrm>
    </dsp:sp>
    <dsp:sp modelId="{644FEBFD-F395-4041-A018-1FAF365F795A}">
      <dsp:nvSpPr>
        <dsp:cNvPr id="0" name=""/>
        <dsp:cNvSpPr/>
      </dsp:nvSpPr>
      <dsp:spPr>
        <a:xfrm>
          <a:off x="0" y="435867"/>
          <a:ext cx="4052455" cy="42677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1" kern="1200" dirty="0">
              <a:solidFill>
                <a:schemeClr val="tx1"/>
              </a:solidFill>
            </a:rPr>
            <a:t>Health and bodily harm</a:t>
          </a:r>
          <a:endParaRPr lang="en-ZA" sz="1800" b="1" kern="1200" dirty="0">
            <a:solidFill>
              <a:schemeClr val="tx1"/>
            </a:solidFill>
          </a:endParaRPr>
        </a:p>
      </dsp:txBody>
      <dsp:txXfrm>
        <a:off x="20833" y="456700"/>
        <a:ext cx="4010789" cy="385109"/>
      </dsp:txXfrm>
    </dsp:sp>
    <dsp:sp modelId="{0261BCAC-D636-4DCF-9968-8387973C68BF}">
      <dsp:nvSpPr>
        <dsp:cNvPr id="0" name=""/>
        <dsp:cNvSpPr/>
      </dsp:nvSpPr>
      <dsp:spPr>
        <a:xfrm>
          <a:off x="0" y="871699"/>
          <a:ext cx="4052455" cy="42677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1" kern="1200" dirty="0">
              <a:solidFill>
                <a:schemeClr val="tx1"/>
              </a:solidFill>
            </a:rPr>
            <a:t>Pain and suffering</a:t>
          </a:r>
          <a:endParaRPr lang="en-ZA" sz="1800" b="1" kern="1200" dirty="0">
            <a:solidFill>
              <a:schemeClr val="tx1"/>
            </a:solidFill>
          </a:endParaRPr>
        </a:p>
      </dsp:txBody>
      <dsp:txXfrm>
        <a:off x="20833" y="892532"/>
        <a:ext cx="4010789" cy="385109"/>
      </dsp:txXfrm>
    </dsp:sp>
    <dsp:sp modelId="{B6A26FC7-5D36-4E5A-9CA1-77B579F03F00}">
      <dsp:nvSpPr>
        <dsp:cNvPr id="0" name=""/>
        <dsp:cNvSpPr/>
      </dsp:nvSpPr>
      <dsp:spPr>
        <a:xfrm>
          <a:off x="0" y="1307531"/>
          <a:ext cx="4052455" cy="42677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1" kern="1200" dirty="0">
              <a:solidFill>
                <a:schemeClr val="tx1"/>
              </a:solidFill>
            </a:rPr>
            <a:t>Psychological harm</a:t>
          </a:r>
          <a:endParaRPr lang="en-ZA" sz="1800" b="1" kern="1200" dirty="0">
            <a:solidFill>
              <a:schemeClr val="tx1"/>
            </a:solidFill>
          </a:endParaRPr>
        </a:p>
      </dsp:txBody>
      <dsp:txXfrm>
        <a:off x="20833" y="1328364"/>
        <a:ext cx="4010789" cy="385109"/>
      </dsp:txXfrm>
    </dsp:sp>
    <dsp:sp modelId="{C3B57FDA-CE16-4776-9595-0C61873316F4}">
      <dsp:nvSpPr>
        <dsp:cNvPr id="0" name=""/>
        <dsp:cNvSpPr/>
      </dsp:nvSpPr>
      <dsp:spPr>
        <a:xfrm>
          <a:off x="0" y="1743363"/>
          <a:ext cx="4052455" cy="42677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1" kern="1200" dirty="0">
              <a:solidFill>
                <a:schemeClr val="tx1"/>
              </a:solidFill>
            </a:rPr>
            <a:t>Harm to human capabilities</a:t>
          </a:r>
          <a:endParaRPr lang="en-ZA" sz="1800" b="1" kern="1200" dirty="0">
            <a:solidFill>
              <a:schemeClr val="tx1"/>
            </a:solidFill>
          </a:endParaRPr>
        </a:p>
      </dsp:txBody>
      <dsp:txXfrm>
        <a:off x="20833" y="1764196"/>
        <a:ext cx="4010789" cy="385109"/>
      </dsp:txXfrm>
    </dsp:sp>
    <dsp:sp modelId="{0A6B7640-36EC-4464-833E-4B6FB3A4785A}">
      <dsp:nvSpPr>
        <dsp:cNvPr id="0" name=""/>
        <dsp:cNvSpPr/>
      </dsp:nvSpPr>
      <dsp:spPr>
        <a:xfrm>
          <a:off x="0" y="2179195"/>
          <a:ext cx="4052455" cy="42677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1" kern="1200" dirty="0">
              <a:solidFill>
                <a:schemeClr val="tx1"/>
              </a:solidFill>
            </a:rPr>
            <a:t>Environmental harm</a:t>
          </a:r>
          <a:endParaRPr lang="en-ZA" sz="1800" b="1" kern="1200" dirty="0">
            <a:solidFill>
              <a:schemeClr val="tx1"/>
            </a:solidFill>
          </a:endParaRPr>
        </a:p>
      </dsp:txBody>
      <dsp:txXfrm>
        <a:off x="20833" y="2200028"/>
        <a:ext cx="4010789" cy="385109"/>
      </dsp:txXfrm>
    </dsp:sp>
    <dsp:sp modelId="{6B03EF3A-8ED6-43DD-B0A8-FE552633E3FC}">
      <dsp:nvSpPr>
        <dsp:cNvPr id="0" name=""/>
        <dsp:cNvSpPr/>
      </dsp:nvSpPr>
      <dsp:spPr>
        <a:xfrm>
          <a:off x="0" y="2615027"/>
          <a:ext cx="4052455" cy="42677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1" kern="1200" dirty="0">
              <a:solidFill>
                <a:schemeClr val="tx1"/>
              </a:solidFill>
            </a:rPr>
            <a:t>Harms to society</a:t>
          </a:r>
          <a:endParaRPr lang="en-ZA" sz="1800" b="1" kern="1200" dirty="0">
            <a:solidFill>
              <a:schemeClr val="tx1"/>
            </a:solidFill>
          </a:endParaRPr>
        </a:p>
      </dsp:txBody>
      <dsp:txXfrm>
        <a:off x="20833" y="2635860"/>
        <a:ext cx="4010789" cy="385109"/>
      </dsp:txXfrm>
    </dsp:sp>
    <dsp:sp modelId="{0B582253-058C-41FB-8125-BFFF0D06AB40}">
      <dsp:nvSpPr>
        <dsp:cNvPr id="0" name=""/>
        <dsp:cNvSpPr/>
      </dsp:nvSpPr>
      <dsp:spPr>
        <a:xfrm>
          <a:off x="0" y="3050859"/>
          <a:ext cx="4052455" cy="426775"/>
        </a:xfrm>
        <a:prstGeom prst="roundRect">
          <a:avLst/>
        </a:prstGeom>
        <a:solidFill>
          <a:schemeClr val="accent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b="1" kern="1200" dirty="0">
              <a:solidFill>
                <a:schemeClr val="tx1"/>
              </a:solidFill>
            </a:rPr>
            <a:t>Fundamental Rights </a:t>
          </a:r>
          <a:endParaRPr lang="en-ZA" sz="2800" b="1" kern="1200" dirty="0">
            <a:solidFill>
              <a:schemeClr val="tx1"/>
            </a:solidFill>
          </a:endParaRPr>
        </a:p>
      </dsp:txBody>
      <dsp:txXfrm>
        <a:off x="20833" y="3071692"/>
        <a:ext cx="4010789" cy="385109"/>
      </dsp:txXfrm>
    </dsp:sp>
    <dsp:sp modelId="{C0F69737-7D3F-43E4-B223-BDC965826C38}">
      <dsp:nvSpPr>
        <dsp:cNvPr id="0" name=""/>
        <dsp:cNvSpPr/>
      </dsp:nvSpPr>
      <dsp:spPr>
        <a:xfrm>
          <a:off x="0" y="3486691"/>
          <a:ext cx="4052455" cy="42677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1" kern="1200" dirty="0">
              <a:solidFill>
                <a:schemeClr val="tx1"/>
              </a:solidFill>
            </a:rPr>
            <a:t>Freedoms</a:t>
          </a:r>
          <a:endParaRPr lang="en-ZA" sz="1800" b="1" kern="1200" dirty="0">
            <a:solidFill>
              <a:schemeClr val="tx1"/>
            </a:solidFill>
          </a:endParaRPr>
        </a:p>
      </dsp:txBody>
      <dsp:txXfrm>
        <a:off x="20833" y="3507524"/>
        <a:ext cx="4010789" cy="385109"/>
      </dsp:txXfrm>
    </dsp:sp>
    <dsp:sp modelId="{FC1A2815-40CC-40E8-9857-4BEE0ED6911A}">
      <dsp:nvSpPr>
        <dsp:cNvPr id="0" name=""/>
        <dsp:cNvSpPr/>
      </dsp:nvSpPr>
      <dsp:spPr>
        <a:xfrm>
          <a:off x="0" y="3922523"/>
          <a:ext cx="4052455" cy="42677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1" kern="1200" dirty="0">
              <a:solidFill>
                <a:schemeClr val="tx1"/>
              </a:solidFill>
            </a:rPr>
            <a:t>Autonomy</a:t>
          </a:r>
          <a:endParaRPr lang="en-ZA" sz="1800" b="1" kern="1200" dirty="0">
            <a:solidFill>
              <a:schemeClr val="tx1"/>
            </a:solidFill>
          </a:endParaRPr>
        </a:p>
      </dsp:txBody>
      <dsp:txXfrm>
        <a:off x="20833" y="3943356"/>
        <a:ext cx="4010789" cy="385109"/>
      </dsp:txXfrm>
    </dsp:sp>
    <dsp:sp modelId="{2331A84F-AE75-47D3-B94D-22C66838DE4C}">
      <dsp:nvSpPr>
        <dsp:cNvPr id="0" name=""/>
        <dsp:cNvSpPr/>
      </dsp:nvSpPr>
      <dsp:spPr>
        <a:xfrm>
          <a:off x="0" y="4358355"/>
          <a:ext cx="4052455" cy="42677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1" kern="1200" dirty="0">
              <a:solidFill>
                <a:schemeClr val="tx1"/>
              </a:solidFill>
            </a:rPr>
            <a:t>Human dignity</a:t>
          </a:r>
          <a:endParaRPr lang="en-ZA" sz="1800" b="1" kern="1200" dirty="0">
            <a:solidFill>
              <a:schemeClr val="tx1"/>
            </a:solidFill>
          </a:endParaRPr>
        </a:p>
      </dsp:txBody>
      <dsp:txXfrm>
        <a:off x="20833" y="4379188"/>
        <a:ext cx="4010789" cy="385109"/>
      </dsp:txXfrm>
    </dsp:sp>
    <dsp:sp modelId="{09E1C16F-A74A-41CA-9170-77EF12836FEF}">
      <dsp:nvSpPr>
        <dsp:cNvPr id="0" name=""/>
        <dsp:cNvSpPr/>
      </dsp:nvSpPr>
      <dsp:spPr>
        <a:xfrm>
          <a:off x="0" y="4794187"/>
          <a:ext cx="4052455" cy="42677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1" kern="1200" dirty="0">
              <a:solidFill>
                <a:schemeClr val="tx1"/>
              </a:solidFill>
            </a:rPr>
            <a:t>Property </a:t>
          </a:r>
          <a:endParaRPr lang="en-ZA" sz="1800" b="1" kern="1200" dirty="0">
            <a:solidFill>
              <a:schemeClr val="tx1"/>
            </a:solidFill>
          </a:endParaRPr>
        </a:p>
      </dsp:txBody>
      <dsp:txXfrm>
        <a:off x="20833" y="4815020"/>
        <a:ext cx="4010789" cy="385109"/>
      </dsp:txXfrm>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pList2">
  <dgm:title val=""/>
  <dgm:desc val=""/>
  <dgm:catLst>
    <dgm:cat type="list" pri="11000"/>
    <dgm:cat type="picture" pri="24000"/>
    <dgm:cat type="pictureconvert" pri="2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DC39DC-CC5E-48F4-8686-BC63992393D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ZA"/>
          </a:p>
        </p:txBody>
      </p:sp>
      <p:sp>
        <p:nvSpPr>
          <p:cNvPr id="3" name="Subtitle 2">
            <a:extLst>
              <a:ext uri="{FF2B5EF4-FFF2-40B4-BE49-F238E27FC236}">
                <a16:creationId xmlns:a16="http://schemas.microsoft.com/office/drawing/2014/main" id="{88691F68-C593-4215-8F97-8A17E4FDE5A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ZA"/>
          </a:p>
        </p:txBody>
      </p:sp>
      <p:sp>
        <p:nvSpPr>
          <p:cNvPr id="4" name="Date Placeholder 3">
            <a:extLst>
              <a:ext uri="{FF2B5EF4-FFF2-40B4-BE49-F238E27FC236}">
                <a16:creationId xmlns:a16="http://schemas.microsoft.com/office/drawing/2014/main" id="{6CB62636-502D-434E-B34C-A10418F68E1E}"/>
              </a:ext>
            </a:extLst>
          </p:cNvPr>
          <p:cNvSpPr>
            <a:spLocks noGrp="1"/>
          </p:cNvSpPr>
          <p:nvPr>
            <p:ph type="dt" sz="half" idx="10"/>
          </p:nvPr>
        </p:nvSpPr>
        <p:spPr/>
        <p:txBody>
          <a:bodyPr/>
          <a:lstStyle/>
          <a:p>
            <a:fld id="{B8A33613-BB9E-4C01-A7C8-E6B9AE760EFC}" type="datetimeFigureOut">
              <a:rPr lang="en-ZA" smtClean="0"/>
              <a:t>2024/11/01</a:t>
            </a:fld>
            <a:endParaRPr lang="en-ZA"/>
          </a:p>
        </p:txBody>
      </p:sp>
      <p:sp>
        <p:nvSpPr>
          <p:cNvPr id="5" name="Footer Placeholder 4">
            <a:extLst>
              <a:ext uri="{FF2B5EF4-FFF2-40B4-BE49-F238E27FC236}">
                <a16:creationId xmlns:a16="http://schemas.microsoft.com/office/drawing/2014/main" id="{2E1F670C-23F2-46CD-8D2F-C09D8FD2E4B8}"/>
              </a:ext>
            </a:extLst>
          </p:cNvPr>
          <p:cNvSpPr>
            <a:spLocks noGrp="1"/>
          </p:cNvSpPr>
          <p:nvPr>
            <p:ph type="ftr" sz="quarter" idx="11"/>
          </p:nvPr>
        </p:nvSpPr>
        <p:spPr/>
        <p:txBody>
          <a:bodyPr/>
          <a:lstStyle/>
          <a:p>
            <a:endParaRPr lang="en-ZA"/>
          </a:p>
        </p:txBody>
      </p:sp>
      <p:sp>
        <p:nvSpPr>
          <p:cNvPr id="6" name="Slide Number Placeholder 5">
            <a:extLst>
              <a:ext uri="{FF2B5EF4-FFF2-40B4-BE49-F238E27FC236}">
                <a16:creationId xmlns:a16="http://schemas.microsoft.com/office/drawing/2014/main" id="{18555225-1A9B-45AE-8FF1-794261F7DD8F}"/>
              </a:ext>
            </a:extLst>
          </p:cNvPr>
          <p:cNvSpPr>
            <a:spLocks noGrp="1"/>
          </p:cNvSpPr>
          <p:nvPr>
            <p:ph type="sldNum" sz="quarter" idx="12"/>
          </p:nvPr>
        </p:nvSpPr>
        <p:spPr/>
        <p:txBody>
          <a:bodyPr/>
          <a:lstStyle/>
          <a:p>
            <a:fld id="{5CC667A7-0EC5-441B-8728-1D63A27C3C46}" type="slidenum">
              <a:rPr lang="en-ZA" smtClean="0"/>
              <a:t>‹#›</a:t>
            </a:fld>
            <a:endParaRPr lang="en-ZA"/>
          </a:p>
        </p:txBody>
      </p:sp>
    </p:spTree>
    <p:extLst>
      <p:ext uri="{BB962C8B-B14F-4D97-AF65-F5344CB8AC3E}">
        <p14:creationId xmlns:p14="http://schemas.microsoft.com/office/powerpoint/2010/main" val="29471355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B67EAC-0C54-4AA8-AA82-C606D16BD0A8}"/>
              </a:ext>
            </a:extLst>
          </p:cNvPr>
          <p:cNvSpPr>
            <a:spLocks noGrp="1"/>
          </p:cNvSpPr>
          <p:nvPr>
            <p:ph type="title"/>
          </p:nvPr>
        </p:nvSpPr>
        <p:spPr/>
        <p:txBody>
          <a:bodyPr/>
          <a:lstStyle/>
          <a:p>
            <a:r>
              <a:rPr lang="en-US"/>
              <a:t>Click to edit Master title style</a:t>
            </a:r>
            <a:endParaRPr lang="en-ZA"/>
          </a:p>
        </p:txBody>
      </p:sp>
      <p:sp>
        <p:nvSpPr>
          <p:cNvPr id="3" name="Content Placeholder 2">
            <a:extLst>
              <a:ext uri="{FF2B5EF4-FFF2-40B4-BE49-F238E27FC236}">
                <a16:creationId xmlns:a16="http://schemas.microsoft.com/office/drawing/2014/main" id="{B9B98132-B868-49DB-81AD-79FE046F447D}"/>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Date Placeholder 3">
            <a:extLst>
              <a:ext uri="{FF2B5EF4-FFF2-40B4-BE49-F238E27FC236}">
                <a16:creationId xmlns:a16="http://schemas.microsoft.com/office/drawing/2014/main" id="{AB03C7FC-BDC4-4B22-B9BB-6F9D3F580683}"/>
              </a:ext>
            </a:extLst>
          </p:cNvPr>
          <p:cNvSpPr>
            <a:spLocks noGrp="1"/>
          </p:cNvSpPr>
          <p:nvPr>
            <p:ph type="dt" sz="half" idx="10"/>
          </p:nvPr>
        </p:nvSpPr>
        <p:spPr/>
        <p:txBody>
          <a:bodyPr/>
          <a:lstStyle/>
          <a:p>
            <a:fld id="{B8A33613-BB9E-4C01-A7C8-E6B9AE760EFC}" type="datetimeFigureOut">
              <a:rPr lang="en-ZA" smtClean="0"/>
              <a:t>2024/11/01</a:t>
            </a:fld>
            <a:endParaRPr lang="en-ZA"/>
          </a:p>
        </p:txBody>
      </p:sp>
      <p:sp>
        <p:nvSpPr>
          <p:cNvPr id="5" name="Footer Placeholder 4">
            <a:extLst>
              <a:ext uri="{FF2B5EF4-FFF2-40B4-BE49-F238E27FC236}">
                <a16:creationId xmlns:a16="http://schemas.microsoft.com/office/drawing/2014/main" id="{1C8B40BF-9E5B-40CD-BB73-4A17FEFA70C3}"/>
              </a:ext>
            </a:extLst>
          </p:cNvPr>
          <p:cNvSpPr>
            <a:spLocks noGrp="1"/>
          </p:cNvSpPr>
          <p:nvPr>
            <p:ph type="ftr" sz="quarter" idx="11"/>
          </p:nvPr>
        </p:nvSpPr>
        <p:spPr/>
        <p:txBody>
          <a:bodyPr/>
          <a:lstStyle/>
          <a:p>
            <a:endParaRPr lang="en-ZA"/>
          </a:p>
        </p:txBody>
      </p:sp>
      <p:sp>
        <p:nvSpPr>
          <p:cNvPr id="6" name="Slide Number Placeholder 5">
            <a:extLst>
              <a:ext uri="{FF2B5EF4-FFF2-40B4-BE49-F238E27FC236}">
                <a16:creationId xmlns:a16="http://schemas.microsoft.com/office/drawing/2014/main" id="{76163D8C-82E1-44E5-BF78-A3582AE57D7C}"/>
              </a:ext>
            </a:extLst>
          </p:cNvPr>
          <p:cNvSpPr>
            <a:spLocks noGrp="1"/>
          </p:cNvSpPr>
          <p:nvPr>
            <p:ph type="sldNum" sz="quarter" idx="12"/>
          </p:nvPr>
        </p:nvSpPr>
        <p:spPr/>
        <p:txBody>
          <a:bodyPr/>
          <a:lstStyle/>
          <a:p>
            <a:fld id="{5CC667A7-0EC5-441B-8728-1D63A27C3C46}" type="slidenum">
              <a:rPr lang="en-ZA" smtClean="0"/>
              <a:t>‹#›</a:t>
            </a:fld>
            <a:endParaRPr lang="en-ZA"/>
          </a:p>
        </p:txBody>
      </p:sp>
    </p:spTree>
    <p:extLst>
      <p:ext uri="{BB962C8B-B14F-4D97-AF65-F5344CB8AC3E}">
        <p14:creationId xmlns:p14="http://schemas.microsoft.com/office/powerpoint/2010/main" val="42586671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A674B8-DB58-4A92-9F17-8BE9A70046F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ZA"/>
          </a:p>
        </p:txBody>
      </p:sp>
      <p:sp>
        <p:nvSpPr>
          <p:cNvPr id="3" name="Text Placeholder 2">
            <a:extLst>
              <a:ext uri="{FF2B5EF4-FFF2-40B4-BE49-F238E27FC236}">
                <a16:creationId xmlns:a16="http://schemas.microsoft.com/office/drawing/2014/main" id="{CCEC4D43-A9E4-4B14-9863-FB134E96FBD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A540DF43-AFC7-4294-8885-B9DE9259E409}"/>
              </a:ext>
            </a:extLst>
          </p:cNvPr>
          <p:cNvSpPr>
            <a:spLocks noGrp="1"/>
          </p:cNvSpPr>
          <p:nvPr>
            <p:ph type="dt" sz="half" idx="10"/>
          </p:nvPr>
        </p:nvSpPr>
        <p:spPr/>
        <p:txBody>
          <a:bodyPr/>
          <a:lstStyle/>
          <a:p>
            <a:fld id="{B8A33613-BB9E-4C01-A7C8-E6B9AE760EFC}" type="datetimeFigureOut">
              <a:rPr lang="en-ZA" smtClean="0"/>
              <a:t>2024/11/01</a:t>
            </a:fld>
            <a:endParaRPr lang="en-ZA"/>
          </a:p>
        </p:txBody>
      </p:sp>
      <p:sp>
        <p:nvSpPr>
          <p:cNvPr id="5" name="Footer Placeholder 4">
            <a:extLst>
              <a:ext uri="{FF2B5EF4-FFF2-40B4-BE49-F238E27FC236}">
                <a16:creationId xmlns:a16="http://schemas.microsoft.com/office/drawing/2014/main" id="{908F596B-0253-4074-B79F-1B4E7DA9BE45}"/>
              </a:ext>
            </a:extLst>
          </p:cNvPr>
          <p:cNvSpPr>
            <a:spLocks noGrp="1"/>
          </p:cNvSpPr>
          <p:nvPr>
            <p:ph type="ftr" sz="quarter" idx="11"/>
          </p:nvPr>
        </p:nvSpPr>
        <p:spPr/>
        <p:txBody>
          <a:bodyPr/>
          <a:lstStyle/>
          <a:p>
            <a:endParaRPr lang="en-ZA"/>
          </a:p>
        </p:txBody>
      </p:sp>
      <p:sp>
        <p:nvSpPr>
          <p:cNvPr id="6" name="Slide Number Placeholder 5">
            <a:extLst>
              <a:ext uri="{FF2B5EF4-FFF2-40B4-BE49-F238E27FC236}">
                <a16:creationId xmlns:a16="http://schemas.microsoft.com/office/drawing/2014/main" id="{FF8B63A4-ADCA-4D05-A94D-293693F4A2D7}"/>
              </a:ext>
            </a:extLst>
          </p:cNvPr>
          <p:cNvSpPr>
            <a:spLocks noGrp="1"/>
          </p:cNvSpPr>
          <p:nvPr>
            <p:ph type="sldNum" sz="quarter" idx="12"/>
          </p:nvPr>
        </p:nvSpPr>
        <p:spPr/>
        <p:txBody>
          <a:bodyPr/>
          <a:lstStyle/>
          <a:p>
            <a:fld id="{5CC667A7-0EC5-441B-8728-1D63A27C3C46}" type="slidenum">
              <a:rPr lang="en-ZA" smtClean="0"/>
              <a:t>‹#›</a:t>
            </a:fld>
            <a:endParaRPr lang="en-ZA"/>
          </a:p>
        </p:txBody>
      </p:sp>
    </p:spTree>
    <p:extLst>
      <p:ext uri="{BB962C8B-B14F-4D97-AF65-F5344CB8AC3E}">
        <p14:creationId xmlns:p14="http://schemas.microsoft.com/office/powerpoint/2010/main" val="26782153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B4CA88-72B0-4EC7-A8A9-8D1A0B18C1A9}"/>
              </a:ext>
            </a:extLst>
          </p:cNvPr>
          <p:cNvSpPr>
            <a:spLocks noGrp="1"/>
          </p:cNvSpPr>
          <p:nvPr>
            <p:ph type="title"/>
          </p:nvPr>
        </p:nvSpPr>
        <p:spPr/>
        <p:txBody>
          <a:bodyPr/>
          <a:lstStyle/>
          <a:p>
            <a:r>
              <a:rPr lang="en-US"/>
              <a:t>Click to edit Master title style</a:t>
            </a:r>
            <a:endParaRPr lang="en-ZA"/>
          </a:p>
        </p:txBody>
      </p:sp>
      <p:sp>
        <p:nvSpPr>
          <p:cNvPr id="3" name="Content Placeholder 2">
            <a:extLst>
              <a:ext uri="{FF2B5EF4-FFF2-40B4-BE49-F238E27FC236}">
                <a16:creationId xmlns:a16="http://schemas.microsoft.com/office/drawing/2014/main" id="{8190F081-C05A-4E73-9CFA-401F1144C442}"/>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Content Placeholder 3">
            <a:extLst>
              <a:ext uri="{FF2B5EF4-FFF2-40B4-BE49-F238E27FC236}">
                <a16:creationId xmlns:a16="http://schemas.microsoft.com/office/drawing/2014/main" id="{6BC1F200-B42A-4AF4-8734-313994635C03}"/>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5" name="Date Placeholder 4">
            <a:extLst>
              <a:ext uri="{FF2B5EF4-FFF2-40B4-BE49-F238E27FC236}">
                <a16:creationId xmlns:a16="http://schemas.microsoft.com/office/drawing/2014/main" id="{018CCE08-9E81-41CD-B8FE-7BC73E3B9E91}"/>
              </a:ext>
            </a:extLst>
          </p:cNvPr>
          <p:cNvSpPr>
            <a:spLocks noGrp="1"/>
          </p:cNvSpPr>
          <p:nvPr>
            <p:ph type="dt" sz="half" idx="10"/>
          </p:nvPr>
        </p:nvSpPr>
        <p:spPr/>
        <p:txBody>
          <a:bodyPr/>
          <a:lstStyle/>
          <a:p>
            <a:fld id="{B8A33613-BB9E-4C01-A7C8-E6B9AE760EFC}" type="datetimeFigureOut">
              <a:rPr lang="en-ZA" smtClean="0"/>
              <a:t>2024/11/01</a:t>
            </a:fld>
            <a:endParaRPr lang="en-ZA"/>
          </a:p>
        </p:txBody>
      </p:sp>
      <p:sp>
        <p:nvSpPr>
          <p:cNvPr id="6" name="Footer Placeholder 5">
            <a:extLst>
              <a:ext uri="{FF2B5EF4-FFF2-40B4-BE49-F238E27FC236}">
                <a16:creationId xmlns:a16="http://schemas.microsoft.com/office/drawing/2014/main" id="{18435630-79A8-4025-B646-207126C9B2B4}"/>
              </a:ext>
            </a:extLst>
          </p:cNvPr>
          <p:cNvSpPr>
            <a:spLocks noGrp="1"/>
          </p:cNvSpPr>
          <p:nvPr>
            <p:ph type="ftr" sz="quarter" idx="11"/>
          </p:nvPr>
        </p:nvSpPr>
        <p:spPr/>
        <p:txBody>
          <a:bodyPr/>
          <a:lstStyle/>
          <a:p>
            <a:endParaRPr lang="en-ZA"/>
          </a:p>
        </p:txBody>
      </p:sp>
      <p:sp>
        <p:nvSpPr>
          <p:cNvPr id="7" name="Slide Number Placeholder 6">
            <a:extLst>
              <a:ext uri="{FF2B5EF4-FFF2-40B4-BE49-F238E27FC236}">
                <a16:creationId xmlns:a16="http://schemas.microsoft.com/office/drawing/2014/main" id="{C22909E6-2945-4B28-94E9-50C5CCAF8A8A}"/>
              </a:ext>
            </a:extLst>
          </p:cNvPr>
          <p:cNvSpPr>
            <a:spLocks noGrp="1"/>
          </p:cNvSpPr>
          <p:nvPr>
            <p:ph type="sldNum" sz="quarter" idx="12"/>
          </p:nvPr>
        </p:nvSpPr>
        <p:spPr/>
        <p:txBody>
          <a:bodyPr/>
          <a:lstStyle/>
          <a:p>
            <a:fld id="{5CC667A7-0EC5-441B-8728-1D63A27C3C46}" type="slidenum">
              <a:rPr lang="en-ZA" smtClean="0"/>
              <a:t>‹#›</a:t>
            </a:fld>
            <a:endParaRPr lang="en-ZA"/>
          </a:p>
        </p:txBody>
      </p:sp>
    </p:spTree>
    <p:extLst>
      <p:ext uri="{BB962C8B-B14F-4D97-AF65-F5344CB8AC3E}">
        <p14:creationId xmlns:p14="http://schemas.microsoft.com/office/powerpoint/2010/main" val="38785768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9643F1-83E9-4523-9767-2A0B4DFFAC89}"/>
              </a:ext>
            </a:extLst>
          </p:cNvPr>
          <p:cNvSpPr>
            <a:spLocks noGrp="1"/>
          </p:cNvSpPr>
          <p:nvPr>
            <p:ph type="title"/>
          </p:nvPr>
        </p:nvSpPr>
        <p:spPr>
          <a:xfrm>
            <a:off x="839788" y="365125"/>
            <a:ext cx="10515600" cy="1325563"/>
          </a:xfrm>
        </p:spPr>
        <p:txBody>
          <a:bodyPr/>
          <a:lstStyle/>
          <a:p>
            <a:r>
              <a:rPr lang="en-US"/>
              <a:t>Click to edit Master title style</a:t>
            </a:r>
            <a:endParaRPr lang="en-ZA"/>
          </a:p>
        </p:txBody>
      </p:sp>
      <p:sp>
        <p:nvSpPr>
          <p:cNvPr id="3" name="Text Placeholder 2">
            <a:extLst>
              <a:ext uri="{FF2B5EF4-FFF2-40B4-BE49-F238E27FC236}">
                <a16:creationId xmlns:a16="http://schemas.microsoft.com/office/drawing/2014/main" id="{8A9CEA06-ABB7-4265-8D43-E8CC0E679EB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F921013-A730-4972-9E92-F67EA6353B33}"/>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5" name="Text Placeholder 4">
            <a:extLst>
              <a:ext uri="{FF2B5EF4-FFF2-40B4-BE49-F238E27FC236}">
                <a16:creationId xmlns:a16="http://schemas.microsoft.com/office/drawing/2014/main" id="{54C7F877-7B71-47B8-9F94-A8956081CC4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DC2C6D7C-AB5C-4A3B-A3DD-965266CA1B26}"/>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7" name="Date Placeholder 6">
            <a:extLst>
              <a:ext uri="{FF2B5EF4-FFF2-40B4-BE49-F238E27FC236}">
                <a16:creationId xmlns:a16="http://schemas.microsoft.com/office/drawing/2014/main" id="{8D1C4F06-598D-4691-A590-ADE52B7AE4B0}"/>
              </a:ext>
            </a:extLst>
          </p:cNvPr>
          <p:cNvSpPr>
            <a:spLocks noGrp="1"/>
          </p:cNvSpPr>
          <p:nvPr>
            <p:ph type="dt" sz="half" idx="10"/>
          </p:nvPr>
        </p:nvSpPr>
        <p:spPr/>
        <p:txBody>
          <a:bodyPr/>
          <a:lstStyle/>
          <a:p>
            <a:fld id="{B8A33613-BB9E-4C01-A7C8-E6B9AE760EFC}" type="datetimeFigureOut">
              <a:rPr lang="en-ZA" smtClean="0"/>
              <a:t>2024/11/01</a:t>
            </a:fld>
            <a:endParaRPr lang="en-ZA"/>
          </a:p>
        </p:txBody>
      </p:sp>
      <p:sp>
        <p:nvSpPr>
          <p:cNvPr id="8" name="Footer Placeholder 7">
            <a:extLst>
              <a:ext uri="{FF2B5EF4-FFF2-40B4-BE49-F238E27FC236}">
                <a16:creationId xmlns:a16="http://schemas.microsoft.com/office/drawing/2014/main" id="{339949E1-6970-4C33-99E8-E83EF3BEDEFF}"/>
              </a:ext>
            </a:extLst>
          </p:cNvPr>
          <p:cNvSpPr>
            <a:spLocks noGrp="1"/>
          </p:cNvSpPr>
          <p:nvPr>
            <p:ph type="ftr" sz="quarter" idx="11"/>
          </p:nvPr>
        </p:nvSpPr>
        <p:spPr/>
        <p:txBody>
          <a:bodyPr/>
          <a:lstStyle/>
          <a:p>
            <a:endParaRPr lang="en-ZA"/>
          </a:p>
        </p:txBody>
      </p:sp>
      <p:sp>
        <p:nvSpPr>
          <p:cNvPr id="9" name="Slide Number Placeholder 8">
            <a:extLst>
              <a:ext uri="{FF2B5EF4-FFF2-40B4-BE49-F238E27FC236}">
                <a16:creationId xmlns:a16="http://schemas.microsoft.com/office/drawing/2014/main" id="{E17A9849-8BA2-4BBE-BE21-74F6FCE7C8DF}"/>
              </a:ext>
            </a:extLst>
          </p:cNvPr>
          <p:cNvSpPr>
            <a:spLocks noGrp="1"/>
          </p:cNvSpPr>
          <p:nvPr>
            <p:ph type="sldNum" sz="quarter" idx="12"/>
          </p:nvPr>
        </p:nvSpPr>
        <p:spPr/>
        <p:txBody>
          <a:bodyPr/>
          <a:lstStyle/>
          <a:p>
            <a:fld id="{5CC667A7-0EC5-441B-8728-1D63A27C3C46}" type="slidenum">
              <a:rPr lang="en-ZA" smtClean="0"/>
              <a:t>‹#›</a:t>
            </a:fld>
            <a:endParaRPr lang="en-ZA"/>
          </a:p>
        </p:txBody>
      </p:sp>
    </p:spTree>
    <p:extLst>
      <p:ext uri="{BB962C8B-B14F-4D97-AF65-F5344CB8AC3E}">
        <p14:creationId xmlns:p14="http://schemas.microsoft.com/office/powerpoint/2010/main" val="16842022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52810B-BDF7-4F5A-A179-5C2C9F230400}"/>
              </a:ext>
            </a:extLst>
          </p:cNvPr>
          <p:cNvSpPr>
            <a:spLocks noGrp="1"/>
          </p:cNvSpPr>
          <p:nvPr>
            <p:ph type="title"/>
          </p:nvPr>
        </p:nvSpPr>
        <p:spPr/>
        <p:txBody>
          <a:bodyPr/>
          <a:lstStyle/>
          <a:p>
            <a:r>
              <a:rPr lang="en-US"/>
              <a:t>Click to edit Master title style</a:t>
            </a:r>
            <a:endParaRPr lang="en-ZA"/>
          </a:p>
        </p:txBody>
      </p:sp>
      <p:sp>
        <p:nvSpPr>
          <p:cNvPr id="3" name="Date Placeholder 2">
            <a:extLst>
              <a:ext uri="{FF2B5EF4-FFF2-40B4-BE49-F238E27FC236}">
                <a16:creationId xmlns:a16="http://schemas.microsoft.com/office/drawing/2014/main" id="{DCADAE26-1AA4-4ADF-B902-AF260149690B}"/>
              </a:ext>
            </a:extLst>
          </p:cNvPr>
          <p:cNvSpPr>
            <a:spLocks noGrp="1"/>
          </p:cNvSpPr>
          <p:nvPr>
            <p:ph type="dt" sz="half" idx="10"/>
          </p:nvPr>
        </p:nvSpPr>
        <p:spPr/>
        <p:txBody>
          <a:bodyPr/>
          <a:lstStyle/>
          <a:p>
            <a:fld id="{B8A33613-BB9E-4C01-A7C8-E6B9AE760EFC}" type="datetimeFigureOut">
              <a:rPr lang="en-ZA" smtClean="0"/>
              <a:t>2024/11/01</a:t>
            </a:fld>
            <a:endParaRPr lang="en-ZA"/>
          </a:p>
        </p:txBody>
      </p:sp>
      <p:sp>
        <p:nvSpPr>
          <p:cNvPr id="4" name="Footer Placeholder 3">
            <a:extLst>
              <a:ext uri="{FF2B5EF4-FFF2-40B4-BE49-F238E27FC236}">
                <a16:creationId xmlns:a16="http://schemas.microsoft.com/office/drawing/2014/main" id="{87A213A3-DA07-4102-ACD0-476DCDDE456C}"/>
              </a:ext>
            </a:extLst>
          </p:cNvPr>
          <p:cNvSpPr>
            <a:spLocks noGrp="1"/>
          </p:cNvSpPr>
          <p:nvPr>
            <p:ph type="ftr" sz="quarter" idx="11"/>
          </p:nvPr>
        </p:nvSpPr>
        <p:spPr/>
        <p:txBody>
          <a:bodyPr/>
          <a:lstStyle/>
          <a:p>
            <a:endParaRPr lang="en-ZA"/>
          </a:p>
        </p:txBody>
      </p:sp>
      <p:sp>
        <p:nvSpPr>
          <p:cNvPr id="5" name="Slide Number Placeholder 4">
            <a:extLst>
              <a:ext uri="{FF2B5EF4-FFF2-40B4-BE49-F238E27FC236}">
                <a16:creationId xmlns:a16="http://schemas.microsoft.com/office/drawing/2014/main" id="{519D722A-9860-4832-9F18-D295913F1B20}"/>
              </a:ext>
            </a:extLst>
          </p:cNvPr>
          <p:cNvSpPr>
            <a:spLocks noGrp="1"/>
          </p:cNvSpPr>
          <p:nvPr>
            <p:ph type="sldNum" sz="quarter" idx="12"/>
          </p:nvPr>
        </p:nvSpPr>
        <p:spPr/>
        <p:txBody>
          <a:bodyPr/>
          <a:lstStyle/>
          <a:p>
            <a:fld id="{5CC667A7-0EC5-441B-8728-1D63A27C3C46}" type="slidenum">
              <a:rPr lang="en-ZA" smtClean="0"/>
              <a:t>‹#›</a:t>
            </a:fld>
            <a:endParaRPr lang="en-ZA"/>
          </a:p>
        </p:txBody>
      </p:sp>
    </p:spTree>
    <p:extLst>
      <p:ext uri="{BB962C8B-B14F-4D97-AF65-F5344CB8AC3E}">
        <p14:creationId xmlns:p14="http://schemas.microsoft.com/office/powerpoint/2010/main" val="21159960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D234A25-C7CD-4CB7-9AE2-4EF1AD95CC9A}"/>
              </a:ext>
            </a:extLst>
          </p:cNvPr>
          <p:cNvSpPr>
            <a:spLocks noGrp="1"/>
          </p:cNvSpPr>
          <p:nvPr>
            <p:ph type="dt" sz="half" idx="10"/>
          </p:nvPr>
        </p:nvSpPr>
        <p:spPr/>
        <p:txBody>
          <a:bodyPr/>
          <a:lstStyle/>
          <a:p>
            <a:fld id="{B8A33613-BB9E-4C01-A7C8-E6B9AE760EFC}" type="datetimeFigureOut">
              <a:rPr lang="en-ZA" smtClean="0"/>
              <a:t>2024/11/01</a:t>
            </a:fld>
            <a:endParaRPr lang="en-ZA"/>
          </a:p>
        </p:txBody>
      </p:sp>
      <p:sp>
        <p:nvSpPr>
          <p:cNvPr id="3" name="Footer Placeholder 2">
            <a:extLst>
              <a:ext uri="{FF2B5EF4-FFF2-40B4-BE49-F238E27FC236}">
                <a16:creationId xmlns:a16="http://schemas.microsoft.com/office/drawing/2014/main" id="{4DD4C9B3-9F2A-4F68-B18D-4A8F4EB3611F}"/>
              </a:ext>
            </a:extLst>
          </p:cNvPr>
          <p:cNvSpPr>
            <a:spLocks noGrp="1"/>
          </p:cNvSpPr>
          <p:nvPr>
            <p:ph type="ftr" sz="quarter" idx="11"/>
          </p:nvPr>
        </p:nvSpPr>
        <p:spPr/>
        <p:txBody>
          <a:bodyPr/>
          <a:lstStyle/>
          <a:p>
            <a:endParaRPr lang="en-ZA"/>
          </a:p>
        </p:txBody>
      </p:sp>
      <p:sp>
        <p:nvSpPr>
          <p:cNvPr id="4" name="Slide Number Placeholder 3">
            <a:extLst>
              <a:ext uri="{FF2B5EF4-FFF2-40B4-BE49-F238E27FC236}">
                <a16:creationId xmlns:a16="http://schemas.microsoft.com/office/drawing/2014/main" id="{44443D65-52EF-4C32-8EF5-2905DD3974A6}"/>
              </a:ext>
            </a:extLst>
          </p:cNvPr>
          <p:cNvSpPr>
            <a:spLocks noGrp="1"/>
          </p:cNvSpPr>
          <p:nvPr>
            <p:ph type="sldNum" sz="quarter" idx="12"/>
          </p:nvPr>
        </p:nvSpPr>
        <p:spPr/>
        <p:txBody>
          <a:bodyPr/>
          <a:lstStyle/>
          <a:p>
            <a:fld id="{5CC667A7-0EC5-441B-8728-1D63A27C3C46}" type="slidenum">
              <a:rPr lang="en-ZA" smtClean="0"/>
              <a:t>‹#›</a:t>
            </a:fld>
            <a:endParaRPr lang="en-ZA"/>
          </a:p>
        </p:txBody>
      </p:sp>
    </p:spTree>
    <p:extLst>
      <p:ext uri="{BB962C8B-B14F-4D97-AF65-F5344CB8AC3E}">
        <p14:creationId xmlns:p14="http://schemas.microsoft.com/office/powerpoint/2010/main" val="3917877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272C16-796A-48F4-8993-0CE8B68C5E0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ZA"/>
          </a:p>
        </p:txBody>
      </p:sp>
      <p:sp>
        <p:nvSpPr>
          <p:cNvPr id="3" name="Content Placeholder 2">
            <a:extLst>
              <a:ext uri="{FF2B5EF4-FFF2-40B4-BE49-F238E27FC236}">
                <a16:creationId xmlns:a16="http://schemas.microsoft.com/office/drawing/2014/main" id="{B3E52828-755B-42FA-9712-1135B10CBF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Text Placeholder 3">
            <a:extLst>
              <a:ext uri="{FF2B5EF4-FFF2-40B4-BE49-F238E27FC236}">
                <a16:creationId xmlns:a16="http://schemas.microsoft.com/office/drawing/2014/main" id="{6122AFB1-F117-4121-AD52-2631706D388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88AEAE1-8261-4022-A168-596D8CBEF14F}"/>
              </a:ext>
            </a:extLst>
          </p:cNvPr>
          <p:cNvSpPr>
            <a:spLocks noGrp="1"/>
          </p:cNvSpPr>
          <p:nvPr>
            <p:ph type="dt" sz="half" idx="10"/>
          </p:nvPr>
        </p:nvSpPr>
        <p:spPr/>
        <p:txBody>
          <a:bodyPr/>
          <a:lstStyle/>
          <a:p>
            <a:fld id="{B8A33613-BB9E-4C01-A7C8-E6B9AE760EFC}" type="datetimeFigureOut">
              <a:rPr lang="en-ZA" smtClean="0"/>
              <a:t>2024/11/01</a:t>
            </a:fld>
            <a:endParaRPr lang="en-ZA"/>
          </a:p>
        </p:txBody>
      </p:sp>
      <p:sp>
        <p:nvSpPr>
          <p:cNvPr id="6" name="Footer Placeholder 5">
            <a:extLst>
              <a:ext uri="{FF2B5EF4-FFF2-40B4-BE49-F238E27FC236}">
                <a16:creationId xmlns:a16="http://schemas.microsoft.com/office/drawing/2014/main" id="{564C4AE9-9BF3-4457-8C04-CFCCA0E19923}"/>
              </a:ext>
            </a:extLst>
          </p:cNvPr>
          <p:cNvSpPr>
            <a:spLocks noGrp="1"/>
          </p:cNvSpPr>
          <p:nvPr>
            <p:ph type="ftr" sz="quarter" idx="11"/>
          </p:nvPr>
        </p:nvSpPr>
        <p:spPr/>
        <p:txBody>
          <a:bodyPr/>
          <a:lstStyle/>
          <a:p>
            <a:endParaRPr lang="en-ZA"/>
          </a:p>
        </p:txBody>
      </p:sp>
      <p:sp>
        <p:nvSpPr>
          <p:cNvPr id="7" name="Slide Number Placeholder 6">
            <a:extLst>
              <a:ext uri="{FF2B5EF4-FFF2-40B4-BE49-F238E27FC236}">
                <a16:creationId xmlns:a16="http://schemas.microsoft.com/office/drawing/2014/main" id="{F601571B-4A24-4F79-883F-C7E2FF8ADBE0}"/>
              </a:ext>
            </a:extLst>
          </p:cNvPr>
          <p:cNvSpPr>
            <a:spLocks noGrp="1"/>
          </p:cNvSpPr>
          <p:nvPr>
            <p:ph type="sldNum" sz="quarter" idx="12"/>
          </p:nvPr>
        </p:nvSpPr>
        <p:spPr/>
        <p:txBody>
          <a:bodyPr/>
          <a:lstStyle/>
          <a:p>
            <a:fld id="{5CC667A7-0EC5-441B-8728-1D63A27C3C46}" type="slidenum">
              <a:rPr lang="en-ZA" smtClean="0"/>
              <a:t>‹#›</a:t>
            </a:fld>
            <a:endParaRPr lang="en-ZA"/>
          </a:p>
        </p:txBody>
      </p:sp>
    </p:spTree>
    <p:extLst>
      <p:ext uri="{BB962C8B-B14F-4D97-AF65-F5344CB8AC3E}">
        <p14:creationId xmlns:p14="http://schemas.microsoft.com/office/powerpoint/2010/main" val="40237041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BAC19A-E3FA-4F96-8085-68FB6C4E3A3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ZA"/>
          </a:p>
        </p:txBody>
      </p:sp>
      <p:sp>
        <p:nvSpPr>
          <p:cNvPr id="3" name="Picture Placeholder 2">
            <a:extLst>
              <a:ext uri="{FF2B5EF4-FFF2-40B4-BE49-F238E27FC236}">
                <a16:creationId xmlns:a16="http://schemas.microsoft.com/office/drawing/2014/main" id="{2CC61E01-C655-453A-BEC9-AE70A3873EE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ZA"/>
          </a:p>
        </p:txBody>
      </p:sp>
      <p:sp>
        <p:nvSpPr>
          <p:cNvPr id="4" name="Text Placeholder 3">
            <a:extLst>
              <a:ext uri="{FF2B5EF4-FFF2-40B4-BE49-F238E27FC236}">
                <a16:creationId xmlns:a16="http://schemas.microsoft.com/office/drawing/2014/main" id="{980AA263-39AC-46D8-8574-63EBC1AA1EC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D9B12DC-C4C9-42B7-A512-B464125E3D82}"/>
              </a:ext>
            </a:extLst>
          </p:cNvPr>
          <p:cNvSpPr>
            <a:spLocks noGrp="1"/>
          </p:cNvSpPr>
          <p:nvPr>
            <p:ph type="dt" sz="half" idx="10"/>
          </p:nvPr>
        </p:nvSpPr>
        <p:spPr/>
        <p:txBody>
          <a:bodyPr/>
          <a:lstStyle/>
          <a:p>
            <a:fld id="{B8A33613-BB9E-4C01-A7C8-E6B9AE760EFC}" type="datetimeFigureOut">
              <a:rPr lang="en-ZA" smtClean="0"/>
              <a:t>2024/11/01</a:t>
            </a:fld>
            <a:endParaRPr lang="en-ZA"/>
          </a:p>
        </p:txBody>
      </p:sp>
      <p:sp>
        <p:nvSpPr>
          <p:cNvPr id="6" name="Footer Placeholder 5">
            <a:extLst>
              <a:ext uri="{FF2B5EF4-FFF2-40B4-BE49-F238E27FC236}">
                <a16:creationId xmlns:a16="http://schemas.microsoft.com/office/drawing/2014/main" id="{044E4C06-F5CB-45AE-B219-5CE1FE92B87F}"/>
              </a:ext>
            </a:extLst>
          </p:cNvPr>
          <p:cNvSpPr>
            <a:spLocks noGrp="1"/>
          </p:cNvSpPr>
          <p:nvPr>
            <p:ph type="ftr" sz="quarter" idx="11"/>
          </p:nvPr>
        </p:nvSpPr>
        <p:spPr/>
        <p:txBody>
          <a:bodyPr/>
          <a:lstStyle/>
          <a:p>
            <a:endParaRPr lang="en-ZA"/>
          </a:p>
        </p:txBody>
      </p:sp>
      <p:sp>
        <p:nvSpPr>
          <p:cNvPr id="7" name="Slide Number Placeholder 6">
            <a:extLst>
              <a:ext uri="{FF2B5EF4-FFF2-40B4-BE49-F238E27FC236}">
                <a16:creationId xmlns:a16="http://schemas.microsoft.com/office/drawing/2014/main" id="{5D158386-79D3-4553-8274-6DC3E81715A2}"/>
              </a:ext>
            </a:extLst>
          </p:cNvPr>
          <p:cNvSpPr>
            <a:spLocks noGrp="1"/>
          </p:cNvSpPr>
          <p:nvPr>
            <p:ph type="sldNum" sz="quarter" idx="12"/>
          </p:nvPr>
        </p:nvSpPr>
        <p:spPr/>
        <p:txBody>
          <a:bodyPr/>
          <a:lstStyle/>
          <a:p>
            <a:fld id="{5CC667A7-0EC5-441B-8728-1D63A27C3C46}" type="slidenum">
              <a:rPr lang="en-ZA" smtClean="0"/>
              <a:t>‹#›</a:t>
            </a:fld>
            <a:endParaRPr lang="en-ZA"/>
          </a:p>
        </p:txBody>
      </p:sp>
    </p:spTree>
    <p:extLst>
      <p:ext uri="{BB962C8B-B14F-4D97-AF65-F5344CB8AC3E}">
        <p14:creationId xmlns:p14="http://schemas.microsoft.com/office/powerpoint/2010/main" val="30935588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346359-C4AA-4F0C-8808-86BFF6C7B8EC}"/>
              </a:ext>
            </a:extLst>
          </p:cNvPr>
          <p:cNvSpPr>
            <a:spLocks noGrp="1"/>
          </p:cNvSpPr>
          <p:nvPr>
            <p:ph type="title"/>
          </p:nvPr>
        </p:nvSpPr>
        <p:spPr/>
        <p:txBody>
          <a:bodyPr/>
          <a:lstStyle/>
          <a:p>
            <a:r>
              <a:rPr lang="en-US"/>
              <a:t>Click to edit Master title style</a:t>
            </a:r>
            <a:endParaRPr lang="en-ZA"/>
          </a:p>
        </p:txBody>
      </p:sp>
      <p:sp>
        <p:nvSpPr>
          <p:cNvPr id="3" name="Vertical Text Placeholder 2">
            <a:extLst>
              <a:ext uri="{FF2B5EF4-FFF2-40B4-BE49-F238E27FC236}">
                <a16:creationId xmlns:a16="http://schemas.microsoft.com/office/drawing/2014/main" id="{10C40E4A-FD84-44B0-9156-9AC59302EBF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Date Placeholder 3">
            <a:extLst>
              <a:ext uri="{FF2B5EF4-FFF2-40B4-BE49-F238E27FC236}">
                <a16:creationId xmlns:a16="http://schemas.microsoft.com/office/drawing/2014/main" id="{9CCE5425-E088-4E8A-AD6B-DBABE4706544}"/>
              </a:ext>
            </a:extLst>
          </p:cNvPr>
          <p:cNvSpPr>
            <a:spLocks noGrp="1"/>
          </p:cNvSpPr>
          <p:nvPr>
            <p:ph type="dt" sz="half" idx="10"/>
          </p:nvPr>
        </p:nvSpPr>
        <p:spPr/>
        <p:txBody>
          <a:bodyPr/>
          <a:lstStyle/>
          <a:p>
            <a:fld id="{B8A33613-BB9E-4C01-A7C8-E6B9AE760EFC}" type="datetimeFigureOut">
              <a:rPr lang="en-ZA" smtClean="0"/>
              <a:t>2024/11/01</a:t>
            </a:fld>
            <a:endParaRPr lang="en-ZA"/>
          </a:p>
        </p:txBody>
      </p:sp>
      <p:sp>
        <p:nvSpPr>
          <p:cNvPr id="5" name="Footer Placeholder 4">
            <a:extLst>
              <a:ext uri="{FF2B5EF4-FFF2-40B4-BE49-F238E27FC236}">
                <a16:creationId xmlns:a16="http://schemas.microsoft.com/office/drawing/2014/main" id="{B9D511F8-3AAE-4E57-9849-898CADCAB11E}"/>
              </a:ext>
            </a:extLst>
          </p:cNvPr>
          <p:cNvSpPr>
            <a:spLocks noGrp="1"/>
          </p:cNvSpPr>
          <p:nvPr>
            <p:ph type="ftr" sz="quarter" idx="11"/>
          </p:nvPr>
        </p:nvSpPr>
        <p:spPr/>
        <p:txBody>
          <a:bodyPr/>
          <a:lstStyle/>
          <a:p>
            <a:endParaRPr lang="en-ZA"/>
          </a:p>
        </p:txBody>
      </p:sp>
      <p:sp>
        <p:nvSpPr>
          <p:cNvPr id="6" name="Slide Number Placeholder 5">
            <a:extLst>
              <a:ext uri="{FF2B5EF4-FFF2-40B4-BE49-F238E27FC236}">
                <a16:creationId xmlns:a16="http://schemas.microsoft.com/office/drawing/2014/main" id="{56F6DAA7-EB98-425E-9963-64CAFACCF0ED}"/>
              </a:ext>
            </a:extLst>
          </p:cNvPr>
          <p:cNvSpPr>
            <a:spLocks noGrp="1"/>
          </p:cNvSpPr>
          <p:nvPr>
            <p:ph type="sldNum" sz="quarter" idx="12"/>
          </p:nvPr>
        </p:nvSpPr>
        <p:spPr/>
        <p:txBody>
          <a:bodyPr/>
          <a:lstStyle/>
          <a:p>
            <a:fld id="{5CC667A7-0EC5-441B-8728-1D63A27C3C46}" type="slidenum">
              <a:rPr lang="en-ZA" smtClean="0"/>
              <a:t>‹#›</a:t>
            </a:fld>
            <a:endParaRPr lang="en-ZA"/>
          </a:p>
        </p:txBody>
      </p:sp>
    </p:spTree>
    <p:extLst>
      <p:ext uri="{BB962C8B-B14F-4D97-AF65-F5344CB8AC3E}">
        <p14:creationId xmlns:p14="http://schemas.microsoft.com/office/powerpoint/2010/main" val="5636188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FE1A351-27BE-47D0-AFBB-75B28EAC38C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ZA"/>
          </a:p>
        </p:txBody>
      </p:sp>
      <p:sp>
        <p:nvSpPr>
          <p:cNvPr id="3" name="Vertical Text Placeholder 2">
            <a:extLst>
              <a:ext uri="{FF2B5EF4-FFF2-40B4-BE49-F238E27FC236}">
                <a16:creationId xmlns:a16="http://schemas.microsoft.com/office/drawing/2014/main" id="{21E6BA9E-CB99-4607-BE12-EC5DC3FC077C}"/>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Date Placeholder 3">
            <a:extLst>
              <a:ext uri="{FF2B5EF4-FFF2-40B4-BE49-F238E27FC236}">
                <a16:creationId xmlns:a16="http://schemas.microsoft.com/office/drawing/2014/main" id="{8F85B32F-F08B-4D24-9931-E4126CC51209}"/>
              </a:ext>
            </a:extLst>
          </p:cNvPr>
          <p:cNvSpPr>
            <a:spLocks noGrp="1"/>
          </p:cNvSpPr>
          <p:nvPr>
            <p:ph type="dt" sz="half" idx="10"/>
          </p:nvPr>
        </p:nvSpPr>
        <p:spPr/>
        <p:txBody>
          <a:bodyPr/>
          <a:lstStyle/>
          <a:p>
            <a:fld id="{B8A33613-BB9E-4C01-A7C8-E6B9AE760EFC}" type="datetimeFigureOut">
              <a:rPr lang="en-ZA" smtClean="0"/>
              <a:t>2024/11/01</a:t>
            </a:fld>
            <a:endParaRPr lang="en-ZA"/>
          </a:p>
        </p:txBody>
      </p:sp>
      <p:sp>
        <p:nvSpPr>
          <p:cNvPr id="5" name="Footer Placeholder 4">
            <a:extLst>
              <a:ext uri="{FF2B5EF4-FFF2-40B4-BE49-F238E27FC236}">
                <a16:creationId xmlns:a16="http://schemas.microsoft.com/office/drawing/2014/main" id="{74296B3E-859D-4187-AC31-D11C2B5CD9BD}"/>
              </a:ext>
            </a:extLst>
          </p:cNvPr>
          <p:cNvSpPr>
            <a:spLocks noGrp="1"/>
          </p:cNvSpPr>
          <p:nvPr>
            <p:ph type="ftr" sz="quarter" idx="11"/>
          </p:nvPr>
        </p:nvSpPr>
        <p:spPr/>
        <p:txBody>
          <a:bodyPr/>
          <a:lstStyle/>
          <a:p>
            <a:endParaRPr lang="en-ZA"/>
          </a:p>
        </p:txBody>
      </p:sp>
      <p:sp>
        <p:nvSpPr>
          <p:cNvPr id="6" name="Slide Number Placeholder 5">
            <a:extLst>
              <a:ext uri="{FF2B5EF4-FFF2-40B4-BE49-F238E27FC236}">
                <a16:creationId xmlns:a16="http://schemas.microsoft.com/office/drawing/2014/main" id="{A7B79CCD-DFCF-4D59-9CB5-BBB1119A37F8}"/>
              </a:ext>
            </a:extLst>
          </p:cNvPr>
          <p:cNvSpPr>
            <a:spLocks noGrp="1"/>
          </p:cNvSpPr>
          <p:nvPr>
            <p:ph type="sldNum" sz="quarter" idx="12"/>
          </p:nvPr>
        </p:nvSpPr>
        <p:spPr/>
        <p:txBody>
          <a:bodyPr/>
          <a:lstStyle/>
          <a:p>
            <a:fld id="{5CC667A7-0EC5-441B-8728-1D63A27C3C46}" type="slidenum">
              <a:rPr lang="en-ZA" smtClean="0"/>
              <a:t>‹#›</a:t>
            </a:fld>
            <a:endParaRPr lang="en-ZA"/>
          </a:p>
        </p:txBody>
      </p:sp>
    </p:spTree>
    <p:extLst>
      <p:ext uri="{BB962C8B-B14F-4D97-AF65-F5344CB8AC3E}">
        <p14:creationId xmlns:p14="http://schemas.microsoft.com/office/powerpoint/2010/main" val="29006496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3A349C5-FB83-4899-A234-4242A4DEC08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ZA"/>
          </a:p>
        </p:txBody>
      </p:sp>
      <p:sp>
        <p:nvSpPr>
          <p:cNvPr id="3" name="Text Placeholder 2">
            <a:extLst>
              <a:ext uri="{FF2B5EF4-FFF2-40B4-BE49-F238E27FC236}">
                <a16:creationId xmlns:a16="http://schemas.microsoft.com/office/drawing/2014/main" id="{37081A88-C7A6-4161-A639-331CA6D6723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Date Placeholder 3">
            <a:extLst>
              <a:ext uri="{FF2B5EF4-FFF2-40B4-BE49-F238E27FC236}">
                <a16:creationId xmlns:a16="http://schemas.microsoft.com/office/drawing/2014/main" id="{CB22BFF7-BDD7-462E-AA0D-FA0F21E3F07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8A33613-BB9E-4C01-A7C8-E6B9AE760EFC}" type="datetimeFigureOut">
              <a:rPr lang="en-ZA" smtClean="0"/>
              <a:t>2024/11/01</a:t>
            </a:fld>
            <a:endParaRPr lang="en-ZA"/>
          </a:p>
        </p:txBody>
      </p:sp>
      <p:sp>
        <p:nvSpPr>
          <p:cNvPr id="5" name="Footer Placeholder 4">
            <a:extLst>
              <a:ext uri="{FF2B5EF4-FFF2-40B4-BE49-F238E27FC236}">
                <a16:creationId xmlns:a16="http://schemas.microsoft.com/office/drawing/2014/main" id="{FDC9964F-1606-4EED-B6C0-1CF5CA7A952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ZA"/>
          </a:p>
        </p:txBody>
      </p:sp>
      <p:sp>
        <p:nvSpPr>
          <p:cNvPr id="6" name="Slide Number Placeholder 5">
            <a:extLst>
              <a:ext uri="{FF2B5EF4-FFF2-40B4-BE49-F238E27FC236}">
                <a16:creationId xmlns:a16="http://schemas.microsoft.com/office/drawing/2014/main" id="{6F2D3466-F2C8-4D4A-A431-DB525B4E5CE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CC667A7-0EC5-441B-8728-1D63A27C3C46}" type="slidenum">
              <a:rPr lang="en-ZA" smtClean="0"/>
              <a:t>‹#›</a:t>
            </a:fld>
            <a:endParaRPr lang="en-ZA"/>
          </a:p>
        </p:txBody>
      </p:sp>
    </p:spTree>
    <p:extLst>
      <p:ext uri="{BB962C8B-B14F-4D97-AF65-F5344CB8AC3E}">
        <p14:creationId xmlns:p14="http://schemas.microsoft.com/office/powerpoint/2010/main" val="12721347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orcid.org/0000-0002-7375-8627"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27.pn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F6E3E-85B2-42F7-A467-C16E51211390}"/>
              </a:ext>
            </a:extLst>
          </p:cNvPr>
          <p:cNvSpPr>
            <a:spLocks noGrp="1"/>
          </p:cNvSpPr>
          <p:nvPr>
            <p:ph type="ctrTitle"/>
          </p:nvPr>
        </p:nvSpPr>
        <p:spPr>
          <a:solidFill>
            <a:schemeClr val="accent2">
              <a:lumMod val="75000"/>
            </a:schemeClr>
          </a:solidFill>
        </p:spPr>
        <p:txBody>
          <a:bodyPr>
            <a:normAutofit/>
          </a:bodyPr>
          <a:lstStyle/>
          <a:p>
            <a:r>
              <a:rPr lang="en-GB" sz="4000" b="1" dirty="0"/>
              <a:t>Libraries  at the  crossroads: Tackling Ethical Considerations in Technology Integration in selected academic libraries  in Zimbabwe</a:t>
            </a:r>
            <a:endParaRPr lang="en-ZA" sz="4000" b="1" dirty="0"/>
          </a:p>
        </p:txBody>
      </p:sp>
      <p:sp>
        <p:nvSpPr>
          <p:cNvPr id="3" name="Subtitle 2">
            <a:extLst>
              <a:ext uri="{FF2B5EF4-FFF2-40B4-BE49-F238E27FC236}">
                <a16:creationId xmlns:a16="http://schemas.microsoft.com/office/drawing/2014/main" id="{FD69EEA8-B3B1-4962-943F-69499F0D1EDE}"/>
              </a:ext>
            </a:extLst>
          </p:cNvPr>
          <p:cNvSpPr>
            <a:spLocks noGrp="1"/>
          </p:cNvSpPr>
          <p:nvPr>
            <p:ph type="subTitle" idx="1"/>
          </p:nvPr>
        </p:nvSpPr>
        <p:spPr>
          <a:xfrm>
            <a:off x="1524000" y="3602037"/>
            <a:ext cx="9144000" cy="2890203"/>
          </a:xfrm>
          <a:solidFill>
            <a:srgbClr val="FF0000"/>
          </a:solidFill>
        </p:spPr>
        <p:txBody>
          <a:bodyPr>
            <a:noAutofit/>
          </a:bodyPr>
          <a:lstStyle/>
          <a:p>
            <a:r>
              <a:rPr lang="en-GB" sz="3200" b="1" dirty="0"/>
              <a:t>Collence, Takaingenhamo Chisita</a:t>
            </a:r>
          </a:p>
          <a:p>
            <a:r>
              <a:rPr lang="en-GB" sz="3200" b="1" dirty="0">
                <a:hlinkClick r:id="rId2"/>
              </a:rPr>
              <a:t>https://orcid.org/0000-0002-7375-8627</a:t>
            </a:r>
            <a:endParaRPr lang="en-GB" sz="3200" b="1" dirty="0"/>
          </a:p>
          <a:p>
            <a:r>
              <a:rPr lang="en-GB" sz="3200" b="1" dirty="0"/>
              <a:t>&amp;</a:t>
            </a:r>
          </a:p>
          <a:p>
            <a:r>
              <a:rPr lang="en-GB" sz="3200" b="1" dirty="0"/>
              <a:t>Constance </a:t>
            </a:r>
            <a:r>
              <a:rPr lang="en-GB" sz="3200" b="1" dirty="0" err="1"/>
              <a:t>Mutengi</a:t>
            </a:r>
            <a:endParaRPr lang="en-GB" sz="3200" b="1" i="1" dirty="0"/>
          </a:p>
          <a:p>
            <a:r>
              <a:rPr lang="en-GB" sz="3200" b="1" i="1" dirty="0"/>
              <a:t>Women's  university  in Africa </a:t>
            </a:r>
          </a:p>
          <a:p>
            <a:endParaRPr lang="en-ZA" sz="3200" b="1" dirty="0"/>
          </a:p>
        </p:txBody>
      </p:sp>
    </p:spTree>
    <p:extLst>
      <p:ext uri="{BB962C8B-B14F-4D97-AF65-F5344CB8AC3E}">
        <p14:creationId xmlns:p14="http://schemas.microsoft.com/office/powerpoint/2010/main" val="15308202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C77FE7-6FA3-479D-94CB-17CAB201A599}"/>
              </a:ext>
            </a:extLst>
          </p:cNvPr>
          <p:cNvSpPr>
            <a:spLocks noGrp="1"/>
          </p:cNvSpPr>
          <p:nvPr>
            <p:ph type="title"/>
          </p:nvPr>
        </p:nvSpPr>
        <p:spPr>
          <a:xfrm>
            <a:off x="0" y="0"/>
            <a:ext cx="8243047" cy="681037"/>
          </a:xfrm>
          <a:solidFill>
            <a:schemeClr val="accent2"/>
          </a:solidFill>
        </p:spPr>
        <p:txBody>
          <a:bodyPr>
            <a:normAutofit fontScale="90000"/>
          </a:bodyPr>
          <a:lstStyle/>
          <a:p>
            <a:r>
              <a:rPr lang="en-GB" b="1" dirty="0"/>
              <a:t>Introduction</a:t>
            </a:r>
            <a:endParaRPr lang="en-ZA" b="1" dirty="0"/>
          </a:p>
        </p:txBody>
      </p:sp>
      <p:graphicFrame>
        <p:nvGraphicFramePr>
          <p:cNvPr id="5" name="Content Placeholder 4">
            <a:extLst>
              <a:ext uri="{FF2B5EF4-FFF2-40B4-BE49-F238E27FC236}">
                <a16:creationId xmlns:a16="http://schemas.microsoft.com/office/drawing/2014/main" id="{D030F395-5BAC-4F90-B9FF-4FB1A41C07E1}"/>
              </a:ext>
            </a:extLst>
          </p:cNvPr>
          <p:cNvGraphicFramePr>
            <a:graphicFrameLocks noGrp="1"/>
          </p:cNvGraphicFramePr>
          <p:nvPr>
            <p:ph idx="1"/>
            <p:extLst>
              <p:ext uri="{D42A27DB-BD31-4B8C-83A1-F6EECF244321}">
                <p14:modId xmlns:p14="http://schemas.microsoft.com/office/powerpoint/2010/main" val="914788978"/>
              </p:ext>
            </p:extLst>
          </p:nvPr>
        </p:nvGraphicFramePr>
        <p:xfrm>
          <a:off x="1" y="524436"/>
          <a:ext cx="8243046" cy="63335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90B43E8C-1000-4C2D-9A75-1AC68C16C8A0}"/>
              </a:ext>
            </a:extLst>
          </p:cNvPr>
          <p:cNvPicPr>
            <a:picLocks noChangeAspect="1"/>
          </p:cNvPicPr>
          <p:nvPr/>
        </p:nvPicPr>
        <p:blipFill>
          <a:blip r:embed="rId7"/>
          <a:stretch>
            <a:fillRect/>
          </a:stretch>
        </p:blipFill>
        <p:spPr>
          <a:xfrm>
            <a:off x="8243047" y="0"/>
            <a:ext cx="3805517" cy="6858000"/>
          </a:xfrm>
          <a:prstGeom prst="rect">
            <a:avLst/>
          </a:prstGeom>
          <a:solidFill>
            <a:schemeClr val="accent2"/>
          </a:solidFill>
        </p:spPr>
      </p:pic>
    </p:spTree>
    <p:extLst>
      <p:ext uri="{BB962C8B-B14F-4D97-AF65-F5344CB8AC3E}">
        <p14:creationId xmlns:p14="http://schemas.microsoft.com/office/powerpoint/2010/main" val="4867010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E0CA92-2E11-4EED-B739-24A6A4487619}"/>
              </a:ext>
            </a:extLst>
          </p:cNvPr>
          <p:cNvSpPr>
            <a:spLocks noGrp="1"/>
          </p:cNvSpPr>
          <p:nvPr>
            <p:ph type="title"/>
          </p:nvPr>
        </p:nvSpPr>
        <p:spPr>
          <a:xfrm>
            <a:off x="838200" y="365125"/>
            <a:ext cx="11353800" cy="590839"/>
          </a:xfrm>
          <a:solidFill>
            <a:schemeClr val="accent2"/>
          </a:solidFill>
        </p:spPr>
        <p:txBody>
          <a:bodyPr>
            <a:normAutofit fontScale="90000"/>
          </a:bodyPr>
          <a:lstStyle/>
          <a:p>
            <a:r>
              <a:rPr lang="en-GB" dirty="0"/>
              <a:t>Academic library landscape in  Zimbabwe</a:t>
            </a:r>
            <a:endParaRPr lang="en-ZA" dirty="0"/>
          </a:p>
        </p:txBody>
      </p:sp>
      <p:sp>
        <p:nvSpPr>
          <p:cNvPr id="3" name="Content Placeholder 2">
            <a:extLst>
              <a:ext uri="{FF2B5EF4-FFF2-40B4-BE49-F238E27FC236}">
                <a16:creationId xmlns:a16="http://schemas.microsoft.com/office/drawing/2014/main" id="{27B1CFE6-7089-4CAE-904C-1653A8FC8F5E}"/>
              </a:ext>
            </a:extLst>
          </p:cNvPr>
          <p:cNvSpPr>
            <a:spLocks noGrp="1"/>
          </p:cNvSpPr>
          <p:nvPr>
            <p:ph idx="1"/>
          </p:nvPr>
        </p:nvSpPr>
        <p:spPr>
          <a:xfrm>
            <a:off x="838200" y="955964"/>
            <a:ext cx="7335982" cy="5721927"/>
          </a:xfrm>
          <a:solidFill>
            <a:schemeClr val="accent2">
              <a:lumMod val="60000"/>
              <a:lumOff val="40000"/>
            </a:schemeClr>
          </a:solidFill>
        </p:spPr>
        <p:txBody>
          <a:bodyPr>
            <a:normAutofit fontScale="92500" lnSpcReduction="20000"/>
          </a:bodyPr>
          <a:lstStyle/>
          <a:p>
            <a:pPr algn="just"/>
            <a:r>
              <a:rPr lang="en-GB" b="1" dirty="0"/>
              <a:t>Academic libraries play a significant role in the knowledge Cycle</a:t>
            </a:r>
          </a:p>
          <a:p>
            <a:pPr algn="just"/>
            <a:r>
              <a:rPr lang="en-GB" b="1" dirty="0"/>
              <a:t>Symbolizes the heartbeat  of the university </a:t>
            </a:r>
          </a:p>
          <a:p>
            <a:pPr algn="just"/>
            <a:r>
              <a:rPr lang="en-GB" b="1" dirty="0"/>
              <a:t>Libraries have evolved  from analogue, electronic &amp; digital transformation</a:t>
            </a:r>
          </a:p>
          <a:p>
            <a:pPr algn="just"/>
            <a:r>
              <a:rPr lang="en-GB" b="1" dirty="0"/>
              <a:t>digital transformation permeates all aspects of academic libraries:</a:t>
            </a:r>
          </a:p>
          <a:p>
            <a:pPr>
              <a:buFont typeface="Wingdings" panose="05000000000000000000" pitchFamily="2" charset="2"/>
              <a:buChar char="v"/>
            </a:pPr>
            <a:r>
              <a:rPr lang="en-GB" b="1" dirty="0"/>
              <a:t>Infrastructure</a:t>
            </a:r>
          </a:p>
          <a:p>
            <a:pPr>
              <a:buFont typeface="Wingdings" panose="05000000000000000000" pitchFamily="2" charset="2"/>
              <a:buChar char="v"/>
            </a:pPr>
            <a:r>
              <a:rPr lang="en-GB" b="1" dirty="0"/>
              <a:t>Spatial configurations</a:t>
            </a:r>
          </a:p>
          <a:p>
            <a:pPr>
              <a:buFont typeface="Wingdings" panose="05000000000000000000" pitchFamily="2" charset="2"/>
              <a:buChar char="v"/>
            </a:pPr>
            <a:r>
              <a:rPr lang="en-GB" b="1" dirty="0"/>
              <a:t>library operations &amp;  procedures , </a:t>
            </a:r>
          </a:p>
          <a:p>
            <a:pPr>
              <a:buFont typeface="Wingdings" panose="05000000000000000000" pitchFamily="2" charset="2"/>
              <a:buChar char="v"/>
            </a:pPr>
            <a:r>
              <a:rPr lang="en-GB" b="1" dirty="0"/>
              <a:t> service delivery, </a:t>
            </a:r>
          </a:p>
          <a:p>
            <a:pPr>
              <a:buFont typeface="Wingdings" panose="05000000000000000000" pitchFamily="2" charset="2"/>
              <a:buChar char="v"/>
            </a:pPr>
            <a:r>
              <a:rPr lang="en-GB" b="1" dirty="0"/>
              <a:t>utilization of library services, </a:t>
            </a:r>
          </a:p>
          <a:p>
            <a:pPr>
              <a:buFont typeface="Wingdings" panose="05000000000000000000" pitchFamily="2" charset="2"/>
              <a:buChar char="v"/>
            </a:pPr>
            <a:r>
              <a:rPr lang="en-GB" b="1" dirty="0"/>
              <a:t>management of libraries, </a:t>
            </a:r>
          </a:p>
          <a:p>
            <a:pPr>
              <a:buFont typeface="Wingdings" panose="05000000000000000000" pitchFamily="2" charset="2"/>
              <a:buChar char="v"/>
            </a:pPr>
            <a:r>
              <a:rPr lang="en-GB" b="1" dirty="0"/>
              <a:t>patronage of library services, </a:t>
            </a:r>
          </a:p>
          <a:p>
            <a:pPr>
              <a:buFont typeface="Wingdings" panose="05000000000000000000" pitchFamily="2" charset="2"/>
              <a:buChar char="v"/>
            </a:pPr>
            <a:r>
              <a:rPr lang="en-GB" b="1" dirty="0"/>
              <a:t>content format of libraries</a:t>
            </a:r>
            <a:endParaRPr lang="en-ZA" b="1" dirty="0"/>
          </a:p>
        </p:txBody>
      </p:sp>
      <p:pic>
        <p:nvPicPr>
          <p:cNvPr id="5" name="Picture 4">
            <a:extLst>
              <a:ext uri="{FF2B5EF4-FFF2-40B4-BE49-F238E27FC236}">
                <a16:creationId xmlns:a16="http://schemas.microsoft.com/office/drawing/2014/main" id="{1C619BB5-ED37-44D6-9AD9-8B9DD1B08250}"/>
              </a:ext>
            </a:extLst>
          </p:cNvPr>
          <p:cNvPicPr>
            <a:picLocks noChangeAspect="1"/>
          </p:cNvPicPr>
          <p:nvPr/>
        </p:nvPicPr>
        <p:blipFill>
          <a:blip r:embed="rId2"/>
          <a:stretch>
            <a:fillRect/>
          </a:stretch>
        </p:blipFill>
        <p:spPr>
          <a:xfrm>
            <a:off x="8174182" y="955964"/>
            <a:ext cx="4017818" cy="5721927"/>
          </a:xfrm>
          <a:prstGeom prst="rect">
            <a:avLst/>
          </a:prstGeom>
        </p:spPr>
      </p:pic>
    </p:spTree>
    <p:extLst>
      <p:ext uri="{BB962C8B-B14F-4D97-AF65-F5344CB8AC3E}">
        <p14:creationId xmlns:p14="http://schemas.microsoft.com/office/powerpoint/2010/main" val="830595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1A5F1-C424-42E7-A761-F96B526B47B7}"/>
              </a:ext>
            </a:extLst>
          </p:cNvPr>
          <p:cNvSpPr>
            <a:spLocks noGrp="1"/>
          </p:cNvSpPr>
          <p:nvPr>
            <p:ph type="title"/>
          </p:nvPr>
        </p:nvSpPr>
        <p:spPr>
          <a:xfrm>
            <a:off x="838200" y="365125"/>
            <a:ext cx="10515600" cy="590839"/>
          </a:xfrm>
          <a:solidFill>
            <a:schemeClr val="accent2"/>
          </a:solidFill>
        </p:spPr>
        <p:txBody>
          <a:bodyPr>
            <a:normAutofit fontScale="90000"/>
          </a:bodyPr>
          <a:lstStyle/>
          <a:p>
            <a:pPr algn="ctr"/>
            <a:r>
              <a:rPr lang="en-GB" b="1" dirty="0"/>
              <a:t>Digital libraries: Exigency of disciplines</a:t>
            </a:r>
            <a:endParaRPr lang="en-ZA" b="1" dirty="0"/>
          </a:p>
        </p:txBody>
      </p:sp>
      <p:sp>
        <p:nvSpPr>
          <p:cNvPr id="3" name="Content Placeholder 2">
            <a:extLst>
              <a:ext uri="{FF2B5EF4-FFF2-40B4-BE49-F238E27FC236}">
                <a16:creationId xmlns:a16="http://schemas.microsoft.com/office/drawing/2014/main" id="{A50DFF8D-A8B1-41DF-8422-856170227C80}"/>
              </a:ext>
            </a:extLst>
          </p:cNvPr>
          <p:cNvSpPr>
            <a:spLocks noGrp="1"/>
          </p:cNvSpPr>
          <p:nvPr>
            <p:ph idx="1"/>
          </p:nvPr>
        </p:nvSpPr>
        <p:spPr>
          <a:xfrm>
            <a:off x="838200" y="955963"/>
            <a:ext cx="10515600" cy="5536911"/>
          </a:xfrm>
          <a:solidFill>
            <a:schemeClr val="accent6">
              <a:lumMod val="60000"/>
              <a:lumOff val="40000"/>
            </a:schemeClr>
          </a:solidFill>
        </p:spPr>
        <p:txBody>
          <a:bodyPr>
            <a:normAutofit lnSpcReduction="10000"/>
          </a:bodyPr>
          <a:lstStyle/>
          <a:p>
            <a:r>
              <a:rPr lang="en-GB" dirty="0"/>
              <a:t>The  Digital library as a juncture where multitude of disciplines converge:</a:t>
            </a:r>
          </a:p>
          <a:p>
            <a:pPr>
              <a:buFont typeface="Wingdings" panose="05000000000000000000" pitchFamily="2" charset="2"/>
              <a:buChar char="v"/>
            </a:pPr>
            <a:r>
              <a:rPr lang="en-GB" dirty="0"/>
              <a:t> </a:t>
            </a:r>
            <a:r>
              <a:rPr lang="en-ZA" dirty="0"/>
              <a:t>data management, </a:t>
            </a:r>
          </a:p>
          <a:p>
            <a:pPr>
              <a:buFont typeface="Wingdings" panose="05000000000000000000" pitchFamily="2" charset="2"/>
              <a:buChar char="v"/>
            </a:pPr>
            <a:r>
              <a:rPr lang="en-ZA" dirty="0"/>
              <a:t>information retrieval, </a:t>
            </a:r>
          </a:p>
          <a:p>
            <a:pPr>
              <a:buFont typeface="Wingdings" panose="05000000000000000000" pitchFamily="2" charset="2"/>
              <a:buChar char="v"/>
            </a:pPr>
            <a:r>
              <a:rPr lang="en-ZA" dirty="0"/>
              <a:t>library sciences, </a:t>
            </a:r>
          </a:p>
          <a:p>
            <a:pPr>
              <a:buFont typeface="Wingdings" panose="05000000000000000000" pitchFamily="2" charset="2"/>
              <a:buChar char="v"/>
            </a:pPr>
            <a:r>
              <a:rPr lang="en-ZA" dirty="0"/>
              <a:t>document management, </a:t>
            </a:r>
          </a:p>
          <a:p>
            <a:pPr>
              <a:buFont typeface="Wingdings" panose="05000000000000000000" pitchFamily="2" charset="2"/>
              <a:buChar char="v"/>
            </a:pPr>
            <a:r>
              <a:rPr lang="en-ZA" dirty="0"/>
              <a:t>information systems, </a:t>
            </a:r>
          </a:p>
          <a:p>
            <a:pPr>
              <a:buFont typeface="Wingdings" panose="05000000000000000000" pitchFamily="2" charset="2"/>
              <a:buChar char="v"/>
            </a:pPr>
            <a:r>
              <a:rPr lang="en-ZA" dirty="0"/>
              <a:t>the Web,</a:t>
            </a:r>
          </a:p>
          <a:p>
            <a:pPr>
              <a:buFont typeface="Wingdings" panose="05000000000000000000" pitchFamily="2" charset="2"/>
              <a:buChar char="v"/>
            </a:pPr>
            <a:r>
              <a:rPr lang="en-ZA" dirty="0"/>
              <a:t> image processing,</a:t>
            </a:r>
          </a:p>
          <a:p>
            <a:pPr>
              <a:buFont typeface="Wingdings" panose="05000000000000000000" pitchFamily="2" charset="2"/>
              <a:buChar char="v"/>
            </a:pPr>
            <a:r>
              <a:rPr lang="en-ZA" dirty="0"/>
              <a:t> artificial intelligence, </a:t>
            </a:r>
          </a:p>
          <a:p>
            <a:pPr>
              <a:buFont typeface="Wingdings" panose="05000000000000000000" pitchFamily="2" charset="2"/>
              <a:buChar char="v"/>
            </a:pPr>
            <a:r>
              <a:rPr lang="en-GB" dirty="0"/>
              <a:t>D</a:t>
            </a:r>
            <a:r>
              <a:rPr lang="en-ZA" dirty="0"/>
              <a:t>ata analytics </a:t>
            </a:r>
          </a:p>
          <a:p>
            <a:pPr>
              <a:buFont typeface="Wingdings" panose="05000000000000000000" pitchFamily="2" charset="2"/>
              <a:buChar char="v"/>
            </a:pPr>
            <a:r>
              <a:rPr lang="en-ZA" dirty="0"/>
              <a:t>human-computer interact </a:t>
            </a:r>
            <a:r>
              <a:rPr lang="en-ZA" i="1" dirty="0"/>
              <a:t>etc</a:t>
            </a:r>
          </a:p>
        </p:txBody>
      </p:sp>
      <p:pic>
        <p:nvPicPr>
          <p:cNvPr id="4" name="Picture 3">
            <a:extLst>
              <a:ext uri="{FF2B5EF4-FFF2-40B4-BE49-F238E27FC236}">
                <a16:creationId xmlns:a16="http://schemas.microsoft.com/office/drawing/2014/main" id="{8E7FD067-65F7-46D2-AE82-4FEB1925AF43}"/>
              </a:ext>
            </a:extLst>
          </p:cNvPr>
          <p:cNvPicPr>
            <a:picLocks noChangeAspect="1"/>
          </p:cNvPicPr>
          <p:nvPr/>
        </p:nvPicPr>
        <p:blipFill>
          <a:blip r:embed="rId2"/>
          <a:stretch>
            <a:fillRect/>
          </a:stretch>
        </p:blipFill>
        <p:spPr>
          <a:xfrm>
            <a:off x="5708073" y="1274618"/>
            <a:ext cx="5645727" cy="5084618"/>
          </a:xfrm>
          <a:prstGeom prst="rect">
            <a:avLst/>
          </a:prstGeom>
        </p:spPr>
      </p:pic>
    </p:spTree>
    <p:extLst>
      <p:ext uri="{BB962C8B-B14F-4D97-AF65-F5344CB8AC3E}">
        <p14:creationId xmlns:p14="http://schemas.microsoft.com/office/powerpoint/2010/main" val="27458397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9D6004-A956-4173-940C-EB5FD96DF2CB}"/>
              </a:ext>
            </a:extLst>
          </p:cNvPr>
          <p:cNvSpPr>
            <a:spLocks noGrp="1"/>
          </p:cNvSpPr>
          <p:nvPr>
            <p:ph type="title"/>
          </p:nvPr>
        </p:nvSpPr>
        <p:spPr>
          <a:xfrm>
            <a:off x="207818" y="365126"/>
            <a:ext cx="11984182" cy="521566"/>
          </a:xfrm>
          <a:solidFill>
            <a:schemeClr val="accent2"/>
          </a:solidFill>
        </p:spPr>
        <p:txBody>
          <a:bodyPr>
            <a:normAutofit fontScale="90000"/>
          </a:bodyPr>
          <a:lstStyle/>
          <a:p>
            <a:r>
              <a:rPr lang="en-GB" b="1" dirty="0"/>
              <a:t>Academic Libraries and 21</a:t>
            </a:r>
            <a:r>
              <a:rPr lang="en-GB" b="1" baseline="30000" dirty="0"/>
              <a:t>st</a:t>
            </a:r>
            <a:r>
              <a:rPr lang="en-GB" b="1" dirty="0"/>
              <a:t> Century  Trends </a:t>
            </a:r>
            <a:endParaRPr lang="en-ZA" b="1" dirty="0"/>
          </a:p>
        </p:txBody>
      </p:sp>
      <p:graphicFrame>
        <p:nvGraphicFramePr>
          <p:cNvPr id="4" name="Content Placeholder 3">
            <a:extLst>
              <a:ext uri="{FF2B5EF4-FFF2-40B4-BE49-F238E27FC236}">
                <a16:creationId xmlns:a16="http://schemas.microsoft.com/office/drawing/2014/main" id="{80CEF128-E899-447E-8B93-689FF28A16B5}"/>
              </a:ext>
            </a:extLst>
          </p:cNvPr>
          <p:cNvGraphicFramePr>
            <a:graphicFrameLocks noGrp="1"/>
          </p:cNvGraphicFramePr>
          <p:nvPr>
            <p:ph idx="1"/>
            <p:extLst>
              <p:ext uri="{D42A27DB-BD31-4B8C-83A1-F6EECF244321}">
                <p14:modId xmlns:p14="http://schemas.microsoft.com/office/powerpoint/2010/main" val="1877497688"/>
              </p:ext>
            </p:extLst>
          </p:nvPr>
        </p:nvGraphicFramePr>
        <p:xfrm>
          <a:off x="207818" y="886692"/>
          <a:ext cx="12216592" cy="57308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093040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6F1C06-ACA4-4831-9BDF-97E226890C49}"/>
              </a:ext>
            </a:extLst>
          </p:cNvPr>
          <p:cNvSpPr>
            <a:spLocks noGrp="1"/>
          </p:cNvSpPr>
          <p:nvPr>
            <p:ph type="title"/>
          </p:nvPr>
        </p:nvSpPr>
        <p:spPr>
          <a:xfrm>
            <a:off x="838200" y="365125"/>
            <a:ext cx="10515600" cy="647749"/>
          </a:xfrm>
        </p:spPr>
        <p:txBody>
          <a:bodyPr>
            <a:normAutofit fontScale="90000"/>
          </a:bodyPr>
          <a:lstStyle/>
          <a:p>
            <a:r>
              <a:rPr lang="en-GB" b="1" dirty="0"/>
              <a:t>The infosphere </a:t>
            </a:r>
            <a:endParaRPr lang="en-ZA" b="1" dirty="0"/>
          </a:p>
        </p:txBody>
      </p:sp>
      <p:sp>
        <p:nvSpPr>
          <p:cNvPr id="3" name="Content Placeholder 2">
            <a:extLst>
              <a:ext uri="{FF2B5EF4-FFF2-40B4-BE49-F238E27FC236}">
                <a16:creationId xmlns:a16="http://schemas.microsoft.com/office/drawing/2014/main" id="{A89F0A83-A4ED-4AC4-939E-CF4A4841A6C1}"/>
              </a:ext>
            </a:extLst>
          </p:cNvPr>
          <p:cNvSpPr>
            <a:spLocks noGrp="1"/>
          </p:cNvSpPr>
          <p:nvPr>
            <p:ph idx="1"/>
          </p:nvPr>
        </p:nvSpPr>
        <p:spPr>
          <a:xfrm>
            <a:off x="739140" y="1012874"/>
            <a:ext cx="6233160" cy="5164089"/>
          </a:xfrm>
          <a:solidFill>
            <a:schemeClr val="accent2"/>
          </a:solidFill>
        </p:spPr>
        <p:txBody>
          <a:bodyPr>
            <a:normAutofit fontScale="92500"/>
          </a:bodyPr>
          <a:lstStyle/>
          <a:p>
            <a:pPr algn="just"/>
            <a:r>
              <a:rPr lang="en-GB" dirty="0"/>
              <a:t>Cyberspace – Networked interactive computers lead to the first conception of a new information environment </a:t>
            </a:r>
          </a:p>
          <a:p>
            <a:pPr algn="just"/>
            <a:r>
              <a:rPr lang="en-GB" dirty="0"/>
              <a:t>'INFOSPHERE’- Information environment characterised by  interconnected natural and artificial informational agents</a:t>
            </a:r>
          </a:p>
          <a:p>
            <a:pPr algn="just"/>
            <a:r>
              <a:rPr lang="en-GB" dirty="0"/>
              <a:t>Infosphere-“constituted by all informational entities, their properties, interactions, processes, and mutual relations”(Floridi,2014)</a:t>
            </a:r>
          </a:p>
          <a:p>
            <a:pPr algn="just"/>
            <a:r>
              <a:rPr lang="en-GB" dirty="0"/>
              <a:t>Information  Science is to the  INFOSPHERE what  biology is to the biosphere  or what hydrology is to the  hydrosphere </a:t>
            </a:r>
            <a:endParaRPr lang="en-ZA" dirty="0"/>
          </a:p>
        </p:txBody>
      </p:sp>
      <p:pic>
        <p:nvPicPr>
          <p:cNvPr id="4" name="Picture 3">
            <a:extLst>
              <a:ext uri="{FF2B5EF4-FFF2-40B4-BE49-F238E27FC236}">
                <a16:creationId xmlns:a16="http://schemas.microsoft.com/office/drawing/2014/main" id="{16FC1E86-10CA-4E7B-8C08-9098817E858E}"/>
              </a:ext>
            </a:extLst>
          </p:cNvPr>
          <p:cNvPicPr>
            <a:picLocks noChangeAspect="1"/>
          </p:cNvPicPr>
          <p:nvPr/>
        </p:nvPicPr>
        <p:blipFill>
          <a:blip r:embed="rId2"/>
          <a:stretch>
            <a:fillRect/>
          </a:stretch>
        </p:blipFill>
        <p:spPr>
          <a:xfrm>
            <a:off x="6972300" y="914400"/>
            <a:ext cx="4480560" cy="5262563"/>
          </a:xfrm>
          <a:prstGeom prst="rect">
            <a:avLst/>
          </a:prstGeom>
        </p:spPr>
      </p:pic>
    </p:spTree>
    <p:extLst>
      <p:ext uri="{BB962C8B-B14F-4D97-AF65-F5344CB8AC3E}">
        <p14:creationId xmlns:p14="http://schemas.microsoft.com/office/powerpoint/2010/main" val="13088086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4DA143-CDE6-4B1E-B00E-44B8C553467E}"/>
              </a:ext>
            </a:extLst>
          </p:cNvPr>
          <p:cNvSpPr>
            <a:spLocks noGrp="1"/>
          </p:cNvSpPr>
          <p:nvPr>
            <p:ph type="title"/>
          </p:nvPr>
        </p:nvSpPr>
        <p:spPr>
          <a:xfrm>
            <a:off x="838200" y="365126"/>
            <a:ext cx="10515600" cy="673966"/>
          </a:xfrm>
          <a:solidFill>
            <a:schemeClr val="accent2"/>
          </a:solidFill>
        </p:spPr>
        <p:txBody>
          <a:bodyPr>
            <a:normAutofit fontScale="90000"/>
          </a:bodyPr>
          <a:lstStyle/>
          <a:p>
            <a:pPr algn="ctr"/>
            <a:r>
              <a:rPr lang="en-GB" b="1" dirty="0"/>
              <a:t>The Infosphere and the earth’s five spheres </a:t>
            </a:r>
            <a:endParaRPr lang="en-ZA" b="1" dirty="0"/>
          </a:p>
        </p:txBody>
      </p:sp>
      <p:graphicFrame>
        <p:nvGraphicFramePr>
          <p:cNvPr id="4" name="Content Placeholder 3">
            <a:extLst>
              <a:ext uri="{FF2B5EF4-FFF2-40B4-BE49-F238E27FC236}">
                <a16:creationId xmlns:a16="http://schemas.microsoft.com/office/drawing/2014/main" id="{01767DFB-EC93-4645-B243-A2A347A469BD}"/>
              </a:ext>
            </a:extLst>
          </p:cNvPr>
          <p:cNvGraphicFramePr>
            <a:graphicFrameLocks noGrp="1"/>
          </p:cNvGraphicFramePr>
          <p:nvPr>
            <p:ph idx="1"/>
            <p:extLst/>
          </p:nvPr>
        </p:nvGraphicFramePr>
        <p:xfrm>
          <a:off x="838200" y="1039091"/>
          <a:ext cx="10855036" cy="56387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89203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9D6684-C2AF-4382-B99B-84DCBA4C4BDF}"/>
              </a:ext>
            </a:extLst>
          </p:cNvPr>
          <p:cNvSpPr>
            <a:spLocks noGrp="1"/>
          </p:cNvSpPr>
          <p:nvPr>
            <p:ph type="title"/>
          </p:nvPr>
        </p:nvSpPr>
        <p:spPr>
          <a:xfrm>
            <a:off x="838200" y="365126"/>
            <a:ext cx="10515600" cy="466148"/>
          </a:xfrm>
          <a:solidFill>
            <a:schemeClr val="accent2"/>
          </a:solidFill>
        </p:spPr>
        <p:txBody>
          <a:bodyPr>
            <a:noAutofit/>
          </a:bodyPr>
          <a:lstStyle/>
          <a:p>
            <a:r>
              <a:rPr lang="en-GB" sz="3600" dirty="0"/>
              <a:t>The Infosphere underpinning other spheres of the earth</a:t>
            </a:r>
            <a:endParaRPr lang="en-ZA" sz="3600" dirty="0"/>
          </a:p>
        </p:txBody>
      </p:sp>
      <p:pic>
        <p:nvPicPr>
          <p:cNvPr id="4" name="Content Placeholder 3">
            <a:extLst>
              <a:ext uri="{FF2B5EF4-FFF2-40B4-BE49-F238E27FC236}">
                <a16:creationId xmlns:a16="http://schemas.microsoft.com/office/drawing/2014/main" id="{D0C9854C-4010-49DF-84A6-981A6558E5DF}"/>
              </a:ext>
            </a:extLst>
          </p:cNvPr>
          <p:cNvPicPr>
            <a:picLocks noGrp="1" noChangeAspect="1"/>
          </p:cNvPicPr>
          <p:nvPr>
            <p:ph idx="1"/>
          </p:nvPr>
        </p:nvPicPr>
        <p:blipFill>
          <a:blip r:embed="rId2"/>
          <a:stretch>
            <a:fillRect/>
          </a:stretch>
        </p:blipFill>
        <p:spPr>
          <a:xfrm>
            <a:off x="838200" y="1066800"/>
            <a:ext cx="10515600" cy="5597236"/>
          </a:xfrm>
          <a:prstGeom prst="rect">
            <a:avLst/>
          </a:prstGeom>
          <a:ln w="76200">
            <a:solidFill>
              <a:schemeClr val="tx1"/>
            </a:solidFill>
          </a:ln>
        </p:spPr>
      </p:pic>
    </p:spTree>
    <p:extLst>
      <p:ext uri="{BB962C8B-B14F-4D97-AF65-F5344CB8AC3E}">
        <p14:creationId xmlns:p14="http://schemas.microsoft.com/office/powerpoint/2010/main" val="2657314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86D1D2-4921-48BC-9E03-4F4430E63832}"/>
              </a:ext>
            </a:extLst>
          </p:cNvPr>
          <p:cNvSpPr>
            <a:spLocks noGrp="1"/>
          </p:cNvSpPr>
          <p:nvPr>
            <p:ph type="title"/>
          </p:nvPr>
        </p:nvSpPr>
        <p:spPr>
          <a:xfrm>
            <a:off x="379829" y="337625"/>
            <a:ext cx="11479236" cy="998806"/>
          </a:xfrm>
          <a:solidFill>
            <a:schemeClr val="accent2"/>
          </a:solidFill>
        </p:spPr>
        <p:txBody>
          <a:bodyPr>
            <a:normAutofit fontScale="90000"/>
          </a:bodyPr>
          <a:lstStyle/>
          <a:p>
            <a:pPr algn="ctr"/>
            <a:r>
              <a:rPr lang="en-GB" sz="4000" b="1" dirty="0"/>
              <a:t>Infospheres</a:t>
            </a:r>
            <a:r>
              <a:rPr lang="en-GB" b="1" dirty="0"/>
              <a:t>  &amp; other earth</a:t>
            </a:r>
            <a:br>
              <a:rPr lang="en-GB" b="1" dirty="0"/>
            </a:br>
            <a:r>
              <a:rPr lang="en-GB" b="1" dirty="0"/>
              <a:t>spheres </a:t>
            </a:r>
            <a:endParaRPr lang="en-ZA" b="1" dirty="0"/>
          </a:p>
        </p:txBody>
      </p:sp>
      <p:pic>
        <p:nvPicPr>
          <p:cNvPr id="4" name="Content Placeholder 3">
            <a:extLst>
              <a:ext uri="{FF2B5EF4-FFF2-40B4-BE49-F238E27FC236}">
                <a16:creationId xmlns:a16="http://schemas.microsoft.com/office/drawing/2014/main" id="{8847748E-089C-4E2E-990A-5D158EEB00B9}"/>
              </a:ext>
            </a:extLst>
          </p:cNvPr>
          <p:cNvPicPr>
            <a:picLocks noGrp="1" noChangeAspect="1"/>
          </p:cNvPicPr>
          <p:nvPr>
            <p:ph idx="1"/>
          </p:nvPr>
        </p:nvPicPr>
        <p:blipFill>
          <a:blip r:embed="rId2"/>
          <a:stretch>
            <a:fillRect/>
          </a:stretch>
        </p:blipFill>
        <p:spPr>
          <a:xfrm>
            <a:off x="379829" y="1448972"/>
            <a:ext cx="11380762" cy="5233181"/>
          </a:xfrm>
          <a:prstGeom prst="rect">
            <a:avLst/>
          </a:prstGeom>
          <a:ln w="76200">
            <a:solidFill>
              <a:schemeClr val="tx1"/>
            </a:solidFill>
          </a:ln>
        </p:spPr>
      </p:pic>
    </p:spTree>
    <p:extLst>
      <p:ext uri="{BB962C8B-B14F-4D97-AF65-F5344CB8AC3E}">
        <p14:creationId xmlns:p14="http://schemas.microsoft.com/office/powerpoint/2010/main" val="3505953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FFE470-074D-46C0-9468-FC2C10CAF509}"/>
              </a:ext>
            </a:extLst>
          </p:cNvPr>
          <p:cNvSpPr>
            <a:spLocks noGrp="1"/>
          </p:cNvSpPr>
          <p:nvPr>
            <p:ph type="title"/>
          </p:nvPr>
        </p:nvSpPr>
        <p:spPr>
          <a:xfrm>
            <a:off x="838200" y="365125"/>
            <a:ext cx="10515600" cy="652145"/>
          </a:xfrm>
          <a:solidFill>
            <a:schemeClr val="accent2"/>
          </a:solidFill>
        </p:spPr>
        <p:txBody>
          <a:bodyPr>
            <a:normAutofit fontScale="90000"/>
          </a:bodyPr>
          <a:lstStyle/>
          <a:p>
            <a:r>
              <a:rPr lang="en-GB" dirty="0"/>
              <a:t>Research  Methodology </a:t>
            </a:r>
            <a:endParaRPr lang="en-ZA" dirty="0"/>
          </a:p>
        </p:txBody>
      </p:sp>
      <p:sp>
        <p:nvSpPr>
          <p:cNvPr id="3" name="Content Placeholder 2">
            <a:extLst>
              <a:ext uri="{FF2B5EF4-FFF2-40B4-BE49-F238E27FC236}">
                <a16:creationId xmlns:a16="http://schemas.microsoft.com/office/drawing/2014/main" id="{B1E050A6-B271-4BB0-8194-7EBF040C77E1}"/>
              </a:ext>
            </a:extLst>
          </p:cNvPr>
          <p:cNvSpPr>
            <a:spLocks noGrp="1"/>
          </p:cNvSpPr>
          <p:nvPr>
            <p:ph idx="1"/>
          </p:nvPr>
        </p:nvSpPr>
        <p:spPr>
          <a:xfrm>
            <a:off x="838200" y="1177290"/>
            <a:ext cx="10515600" cy="4999673"/>
          </a:xfrm>
          <a:solidFill>
            <a:schemeClr val="accent2">
              <a:lumMod val="40000"/>
              <a:lumOff val="60000"/>
            </a:schemeClr>
          </a:solidFill>
        </p:spPr>
        <p:txBody>
          <a:bodyPr/>
          <a:lstStyle/>
          <a:p>
            <a:r>
              <a:rPr lang="en-GB" dirty="0"/>
              <a:t>Qualitative  research methodology  was utilised</a:t>
            </a:r>
          </a:p>
          <a:p>
            <a:r>
              <a:rPr lang="en-GB" dirty="0"/>
              <a:t>10 academic libraries  were  surveyed </a:t>
            </a:r>
          </a:p>
          <a:p>
            <a:r>
              <a:rPr lang="en-GB" dirty="0"/>
              <a:t>In a qualitative study, a small and purposively selected sample was used to increase depth of understanding (rather than breadth)( Palinkas,et al., 2015).</a:t>
            </a:r>
          </a:p>
          <a:p>
            <a:r>
              <a:rPr lang="en-GB" dirty="0"/>
              <a:t>Using a targeted sampling strategy, we identified and selected cases that use limited resources most effectively (Palinkas et al., 2015).</a:t>
            </a:r>
          </a:p>
          <a:p>
            <a:r>
              <a:rPr lang="en-GB" dirty="0"/>
              <a:t>Data  collected  using narrative  literature review and  observation</a:t>
            </a:r>
          </a:p>
        </p:txBody>
      </p:sp>
    </p:spTree>
    <p:extLst>
      <p:ext uri="{BB962C8B-B14F-4D97-AF65-F5344CB8AC3E}">
        <p14:creationId xmlns:p14="http://schemas.microsoft.com/office/powerpoint/2010/main" val="26180103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1A81AD-9EA0-405D-9508-D969442EC91A}"/>
              </a:ext>
            </a:extLst>
          </p:cNvPr>
          <p:cNvSpPr>
            <a:spLocks noGrp="1"/>
          </p:cNvSpPr>
          <p:nvPr>
            <p:ph type="title"/>
          </p:nvPr>
        </p:nvSpPr>
        <p:spPr>
          <a:xfrm>
            <a:off x="323850" y="365126"/>
            <a:ext cx="10515600" cy="507072"/>
          </a:xfrm>
          <a:solidFill>
            <a:schemeClr val="accent2"/>
          </a:solidFill>
        </p:spPr>
        <p:txBody>
          <a:bodyPr>
            <a:normAutofit fontScale="90000"/>
          </a:bodyPr>
          <a:lstStyle/>
          <a:p>
            <a:r>
              <a:rPr lang="en-GB" dirty="0"/>
              <a:t>Conceptual Frameworks</a:t>
            </a:r>
            <a:endParaRPr lang="en-ZA" dirty="0"/>
          </a:p>
        </p:txBody>
      </p:sp>
      <p:sp>
        <p:nvSpPr>
          <p:cNvPr id="3" name="Content Placeholder 2">
            <a:extLst>
              <a:ext uri="{FF2B5EF4-FFF2-40B4-BE49-F238E27FC236}">
                <a16:creationId xmlns:a16="http://schemas.microsoft.com/office/drawing/2014/main" id="{39E6C759-D098-4174-BD2F-66A69C3EB8EA}"/>
              </a:ext>
            </a:extLst>
          </p:cNvPr>
          <p:cNvSpPr>
            <a:spLocks noGrp="1"/>
          </p:cNvSpPr>
          <p:nvPr>
            <p:ph idx="1"/>
          </p:nvPr>
        </p:nvSpPr>
        <p:spPr>
          <a:xfrm>
            <a:off x="98474" y="872198"/>
            <a:ext cx="8201464" cy="5304765"/>
          </a:xfrm>
        </p:spPr>
        <p:txBody>
          <a:bodyPr/>
          <a:lstStyle/>
          <a:p>
            <a:r>
              <a:rPr lang="en-GB" sz="3200" b="1" dirty="0">
                <a:latin typeface="Times New Roman" panose="02020603050405020304" pitchFamily="18" charset="0"/>
                <a:cs typeface="Times New Roman" panose="02020603050405020304" pitchFamily="18" charset="0"/>
              </a:rPr>
              <a:t>A library is a growing organism (Ranganathan, 1931</a:t>
            </a:r>
            <a:r>
              <a:rPr lang="en-GB" dirty="0"/>
              <a:t>)</a:t>
            </a:r>
          </a:p>
          <a:p>
            <a:r>
              <a:rPr lang="en-GB" sz="3200" b="1" dirty="0">
                <a:latin typeface="Times New Roman" panose="02020603050405020304" pitchFamily="18" charset="0"/>
                <a:cs typeface="Times New Roman" panose="02020603050405020304" pitchFamily="18" charset="0"/>
              </a:rPr>
              <a:t>Libraries  serve humanity (Gorman) </a:t>
            </a:r>
          </a:p>
          <a:p>
            <a:r>
              <a:rPr lang="en-GB" sz="3200" b="1" dirty="0">
                <a:latin typeface="Times New Roman" panose="02020603050405020304" pitchFamily="18" charset="0"/>
                <a:cs typeface="Times New Roman" panose="02020603050405020304" pitchFamily="18" charset="0"/>
              </a:rPr>
              <a:t>Use technology intelligently to enhance service ( Crawford  and Gorman) </a:t>
            </a:r>
          </a:p>
          <a:p>
            <a:endParaRPr lang="en-GB" dirty="0"/>
          </a:p>
          <a:p>
            <a:endParaRPr lang="en-ZA" dirty="0"/>
          </a:p>
        </p:txBody>
      </p:sp>
      <p:pic>
        <p:nvPicPr>
          <p:cNvPr id="4" name="Picture 3">
            <a:extLst>
              <a:ext uri="{FF2B5EF4-FFF2-40B4-BE49-F238E27FC236}">
                <a16:creationId xmlns:a16="http://schemas.microsoft.com/office/drawing/2014/main" id="{EA70E15E-1252-4A9B-9E8E-D5E9DB5351D3}"/>
              </a:ext>
            </a:extLst>
          </p:cNvPr>
          <p:cNvPicPr>
            <a:picLocks noChangeAspect="1"/>
          </p:cNvPicPr>
          <p:nvPr/>
        </p:nvPicPr>
        <p:blipFill>
          <a:blip r:embed="rId2"/>
          <a:stretch>
            <a:fillRect/>
          </a:stretch>
        </p:blipFill>
        <p:spPr>
          <a:xfrm>
            <a:off x="8342727" y="984741"/>
            <a:ext cx="2968283" cy="5985802"/>
          </a:xfrm>
          <a:prstGeom prst="rect">
            <a:avLst/>
          </a:prstGeom>
          <a:ln w="76200">
            <a:solidFill>
              <a:schemeClr val="tx1"/>
            </a:solidFill>
          </a:ln>
        </p:spPr>
      </p:pic>
      <p:pic>
        <p:nvPicPr>
          <p:cNvPr id="5" name="Picture 4">
            <a:extLst>
              <a:ext uri="{FF2B5EF4-FFF2-40B4-BE49-F238E27FC236}">
                <a16:creationId xmlns:a16="http://schemas.microsoft.com/office/drawing/2014/main" id="{E8D7DEBB-FD46-4592-8C5C-5925E05E0402}"/>
              </a:ext>
            </a:extLst>
          </p:cNvPr>
          <p:cNvPicPr>
            <a:picLocks noChangeAspect="1"/>
          </p:cNvPicPr>
          <p:nvPr/>
        </p:nvPicPr>
        <p:blipFill>
          <a:blip r:embed="rId3"/>
          <a:stretch>
            <a:fillRect/>
          </a:stretch>
        </p:blipFill>
        <p:spPr>
          <a:xfrm>
            <a:off x="450166" y="3602965"/>
            <a:ext cx="7764780" cy="3367578"/>
          </a:xfrm>
          <a:prstGeom prst="rect">
            <a:avLst/>
          </a:prstGeom>
          <a:ln w="76200">
            <a:solidFill>
              <a:schemeClr val="tx1"/>
            </a:solidFill>
          </a:ln>
        </p:spPr>
      </p:pic>
    </p:spTree>
    <p:extLst>
      <p:ext uri="{BB962C8B-B14F-4D97-AF65-F5344CB8AC3E}">
        <p14:creationId xmlns:p14="http://schemas.microsoft.com/office/powerpoint/2010/main" val="23076049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1CD482-637B-4673-A19D-42FAE51A7F14}"/>
              </a:ext>
            </a:extLst>
          </p:cNvPr>
          <p:cNvSpPr>
            <a:spLocks noGrp="1"/>
          </p:cNvSpPr>
          <p:nvPr>
            <p:ph type="title"/>
          </p:nvPr>
        </p:nvSpPr>
        <p:spPr>
          <a:xfrm>
            <a:off x="838200" y="365125"/>
            <a:ext cx="10744200" cy="604693"/>
          </a:xfrm>
          <a:solidFill>
            <a:schemeClr val="accent2"/>
          </a:solidFill>
        </p:spPr>
        <p:txBody>
          <a:bodyPr>
            <a:normAutofit fontScale="90000"/>
          </a:bodyPr>
          <a:lstStyle/>
          <a:p>
            <a:r>
              <a:rPr lang="en-GB" sz="3800" b="1" dirty="0"/>
              <a:t>CONCEPTUAL FRAMEWORK </a:t>
            </a:r>
            <a:endParaRPr lang="en-ZA" sz="3800" b="1" dirty="0"/>
          </a:p>
        </p:txBody>
      </p:sp>
      <p:sp>
        <p:nvSpPr>
          <p:cNvPr id="3" name="Content Placeholder 2">
            <a:extLst>
              <a:ext uri="{FF2B5EF4-FFF2-40B4-BE49-F238E27FC236}">
                <a16:creationId xmlns:a16="http://schemas.microsoft.com/office/drawing/2014/main" id="{2DDFACB5-DDAA-4175-818B-F337D2B5F421}"/>
              </a:ext>
            </a:extLst>
          </p:cNvPr>
          <p:cNvSpPr>
            <a:spLocks noGrp="1"/>
          </p:cNvSpPr>
          <p:nvPr>
            <p:ph idx="1"/>
          </p:nvPr>
        </p:nvSpPr>
        <p:spPr>
          <a:xfrm>
            <a:off x="838200" y="969818"/>
            <a:ext cx="10744200" cy="5207145"/>
          </a:xfrm>
          <a:solidFill>
            <a:schemeClr val="accent1"/>
          </a:solidFill>
        </p:spPr>
        <p:txBody>
          <a:bodyPr>
            <a:normAutofit/>
          </a:bodyPr>
          <a:lstStyle/>
          <a:p>
            <a:r>
              <a:rPr lang="en-GB" dirty="0"/>
              <a:t>Technologies are at varying stages of development  and public acceptance</a:t>
            </a:r>
          </a:p>
          <a:p>
            <a:r>
              <a:rPr lang="en-GB" dirty="0"/>
              <a:t>Ethical issues concerning emerging technologies emanate from ethicists,  users and other stakeholders through use or thoughtfulness</a:t>
            </a:r>
          </a:p>
          <a:p>
            <a:r>
              <a:rPr lang="en-GB" dirty="0"/>
              <a:t>Boundaries of AI continue to expand as it established and emerging</a:t>
            </a:r>
          </a:p>
          <a:p>
            <a:pPr algn="just"/>
            <a:r>
              <a:rPr lang="en-GB" dirty="0"/>
              <a:t>Brey’s (2012) Anticipatory Technology Acceptance (ATE) distinguishes three levels of ethical analysis: </a:t>
            </a:r>
          </a:p>
          <a:p>
            <a:pPr>
              <a:buFont typeface="Wingdings" panose="05000000000000000000" pitchFamily="2" charset="2"/>
              <a:buChar char="v"/>
            </a:pPr>
            <a:r>
              <a:rPr lang="en-GB" dirty="0"/>
              <a:t>the technology; </a:t>
            </a:r>
          </a:p>
          <a:p>
            <a:pPr>
              <a:buFont typeface="Wingdings" panose="05000000000000000000" pitchFamily="2" charset="2"/>
              <a:buChar char="v"/>
            </a:pPr>
            <a:r>
              <a:rPr lang="en-GB" dirty="0"/>
              <a:t>Artifact; and </a:t>
            </a:r>
          </a:p>
          <a:p>
            <a:pPr>
              <a:buFont typeface="Wingdings" panose="05000000000000000000" pitchFamily="2" charset="2"/>
              <a:buChar char="v"/>
            </a:pPr>
            <a:r>
              <a:rPr lang="en-GB" dirty="0"/>
              <a:t>application level.</a:t>
            </a:r>
            <a:endParaRPr lang="en-ZA" dirty="0"/>
          </a:p>
        </p:txBody>
      </p:sp>
    </p:spTree>
    <p:extLst>
      <p:ext uri="{BB962C8B-B14F-4D97-AF65-F5344CB8AC3E}">
        <p14:creationId xmlns:p14="http://schemas.microsoft.com/office/powerpoint/2010/main" val="10527821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F3C0E3-F408-4EDA-BC54-E764E20E4C79}"/>
              </a:ext>
            </a:extLst>
          </p:cNvPr>
          <p:cNvSpPr>
            <a:spLocks noGrp="1"/>
          </p:cNvSpPr>
          <p:nvPr>
            <p:ph type="title"/>
          </p:nvPr>
        </p:nvSpPr>
        <p:spPr>
          <a:xfrm>
            <a:off x="838200" y="365126"/>
            <a:ext cx="10515600" cy="535420"/>
          </a:xfrm>
          <a:solidFill>
            <a:schemeClr val="accent2"/>
          </a:solidFill>
        </p:spPr>
        <p:txBody>
          <a:bodyPr>
            <a:normAutofit fontScale="90000"/>
          </a:bodyPr>
          <a:lstStyle/>
          <a:p>
            <a:pPr algn="ctr"/>
            <a:r>
              <a:rPr lang="en-GB" sz="3800" b="1" dirty="0"/>
              <a:t>ATE: 3 levels of ethical analysis</a:t>
            </a:r>
            <a:endParaRPr lang="en-ZA" sz="3800" b="1" dirty="0"/>
          </a:p>
        </p:txBody>
      </p:sp>
      <p:sp>
        <p:nvSpPr>
          <p:cNvPr id="3" name="Content Placeholder 2">
            <a:extLst>
              <a:ext uri="{FF2B5EF4-FFF2-40B4-BE49-F238E27FC236}">
                <a16:creationId xmlns:a16="http://schemas.microsoft.com/office/drawing/2014/main" id="{BEB9DFCE-15EB-44FB-B275-F18C61E673E8}"/>
              </a:ext>
            </a:extLst>
          </p:cNvPr>
          <p:cNvSpPr>
            <a:spLocks noGrp="1"/>
          </p:cNvSpPr>
          <p:nvPr>
            <p:ph idx="1"/>
          </p:nvPr>
        </p:nvSpPr>
        <p:spPr>
          <a:xfrm>
            <a:off x="838200" y="1066800"/>
            <a:ext cx="10924310" cy="5426074"/>
          </a:xfrm>
          <a:solidFill>
            <a:schemeClr val="accent6">
              <a:lumMod val="75000"/>
            </a:schemeClr>
          </a:solidFill>
        </p:spPr>
        <p:txBody>
          <a:bodyPr>
            <a:normAutofit fontScale="92500"/>
          </a:bodyPr>
          <a:lstStyle/>
          <a:p>
            <a:r>
              <a:rPr lang="en-GB" dirty="0"/>
              <a:t>Technology level- A technology is defined independently of any artifacts or applications it may generate. </a:t>
            </a:r>
          </a:p>
          <a:p>
            <a:pPr>
              <a:buFont typeface="Wingdings" panose="05000000000000000000" pitchFamily="2" charset="2"/>
              <a:buChar char="Ø"/>
            </a:pPr>
            <a:r>
              <a:rPr lang="en-GB" dirty="0"/>
              <a:t>Ethical Analysis focuses on features of the technology as a whole, or on particular subclasses or techniques within it</a:t>
            </a:r>
          </a:p>
          <a:p>
            <a:r>
              <a:rPr lang="en-GB" dirty="0"/>
              <a:t>Artifact level- functional artifacts, systems and procedures are developed</a:t>
            </a:r>
          </a:p>
          <a:p>
            <a:pPr>
              <a:buFont typeface="Wingdings" panose="05000000000000000000" pitchFamily="2" charset="2"/>
              <a:buChar char="Ø"/>
            </a:pPr>
            <a:r>
              <a:rPr lang="en-GB" dirty="0"/>
              <a:t> Ethical analysis considers the types of artifacts and processes that resulted or will result from a particular technology and their moral implications</a:t>
            </a:r>
          </a:p>
          <a:p>
            <a:r>
              <a:rPr lang="en-GB" dirty="0"/>
              <a:t>Application –Utilization of a technological artifact or procedure for a particular purpose or in a particular context, or a customized configuration that makes it suitable for a certain application.</a:t>
            </a:r>
          </a:p>
          <a:p>
            <a:pPr>
              <a:buFont typeface="Wingdings" panose="05000000000000000000" pitchFamily="2" charset="2"/>
              <a:buChar char="Ø"/>
            </a:pPr>
            <a:r>
              <a:rPr lang="en-GB" dirty="0"/>
              <a:t>Ethical analysis centres on particular ways of using an artifact or procedure, or on particular ways of configuring it for use</a:t>
            </a:r>
            <a:endParaRPr lang="en-ZA" dirty="0"/>
          </a:p>
        </p:txBody>
      </p:sp>
    </p:spTree>
    <p:extLst>
      <p:ext uri="{BB962C8B-B14F-4D97-AF65-F5344CB8AC3E}">
        <p14:creationId xmlns:p14="http://schemas.microsoft.com/office/powerpoint/2010/main" val="11772642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ADDF56-FF34-440F-A064-1A0CBC30AA8D}"/>
              </a:ext>
            </a:extLst>
          </p:cNvPr>
          <p:cNvSpPr>
            <a:spLocks noGrp="1"/>
          </p:cNvSpPr>
          <p:nvPr>
            <p:ph type="title"/>
          </p:nvPr>
        </p:nvSpPr>
        <p:spPr>
          <a:xfrm>
            <a:off x="838200" y="365125"/>
            <a:ext cx="10515600" cy="583565"/>
          </a:xfrm>
          <a:solidFill>
            <a:schemeClr val="accent2"/>
          </a:solidFill>
        </p:spPr>
        <p:txBody>
          <a:bodyPr>
            <a:noAutofit/>
          </a:bodyPr>
          <a:lstStyle/>
          <a:p>
            <a:r>
              <a:rPr lang="en-GB" sz="3800" dirty="0"/>
              <a:t>Research objectives </a:t>
            </a:r>
            <a:endParaRPr lang="en-ZA" sz="3800" dirty="0"/>
          </a:p>
        </p:txBody>
      </p:sp>
      <p:sp>
        <p:nvSpPr>
          <p:cNvPr id="3" name="Content Placeholder 2">
            <a:extLst>
              <a:ext uri="{FF2B5EF4-FFF2-40B4-BE49-F238E27FC236}">
                <a16:creationId xmlns:a16="http://schemas.microsoft.com/office/drawing/2014/main" id="{EA7BED35-846B-4494-9ED0-40754896CE90}"/>
              </a:ext>
            </a:extLst>
          </p:cNvPr>
          <p:cNvSpPr>
            <a:spLocks noGrp="1"/>
          </p:cNvSpPr>
          <p:nvPr>
            <p:ph idx="1"/>
          </p:nvPr>
        </p:nvSpPr>
        <p:spPr>
          <a:xfrm>
            <a:off x="838200" y="1062990"/>
            <a:ext cx="10515600" cy="5113973"/>
          </a:xfrm>
          <a:solidFill>
            <a:schemeClr val="accent2"/>
          </a:solidFill>
        </p:spPr>
        <p:txBody>
          <a:bodyPr/>
          <a:lstStyle/>
          <a:p>
            <a:pPr marL="0" indent="0">
              <a:buNone/>
            </a:pPr>
            <a:r>
              <a:rPr lang="en-GB" dirty="0"/>
              <a:t>The study will be guided by the following objectives :</a:t>
            </a:r>
          </a:p>
          <a:p>
            <a:pPr marL="457200" indent="-457200">
              <a:buFont typeface="+mj-lt"/>
              <a:buAutoNum type="alphaLcParenR"/>
            </a:pPr>
            <a:r>
              <a:rPr lang="en-GB" sz="2400" dirty="0"/>
              <a:t>Establish  the state of state of technology integration in selected academic libraries?</a:t>
            </a:r>
          </a:p>
          <a:p>
            <a:pPr marL="457200" indent="-457200">
              <a:buFont typeface="+mj-lt"/>
              <a:buAutoNum type="alphaLcParenR"/>
            </a:pPr>
            <a:r>
              <a:rPr lang="en-GB" sz="2400" dirty="0"/>
              <a:t>Describe  the current   technologies currently  in use  in in Zimbabwe academic libraries ?</a:t>
            </a:r>
          </a:p>
          <a:p>
            <a:pPr marL="457200" indent="-457200">
              <a:buFont typeface="+mj-lt"/>
              <a:buAutoNum type="alphaLcParenR"/>
            </a:pPr>
            <a:r>
              <a:rPr lang="en-GB" sz="2400" dirty="0"/>
              <a:t>Ascertain library  initiatives  for the integration  of  emerging  technologies? </a:t>
            </a:r>
          </a:p>
          <a:p>
            <a:pPr marL="457200" indent="-457200">
              <a:buFont typeface="+mj-lt"/>
              <a:buAutoNum type="alphaLcParenR"/>
            </a:pPr>
            <a:r>
              <a:rPr lang="en-GB" sz="2400" dirty="0"/>
              <a:t>Analyse strategies adapted by academic libraries to increase uptake of emerging technologies? </a:t>
            </a:r>
          </a:p>
          <a:p>
            <a:pPr marL="457200" indent="-457200">
              <a:buFont typeface="+mj-lt"/>
              <a:buAutoNum type="alphaLcParenR"/>
            </a:pPr>
            <a:r>
              <a:rPr lang="en-GB" sz="2400" dirty="0"/>
              <a:t>Suggest recommendations  to balance  technology integration and ethical considerations</a:t>
            </a:r>
          </a:p>
          <a:p>
            <a:pPr marL="0" indent="0">
              <a:buNone/>
            </a:pPr>
            <a:endParaRPr lang="en-ZA" sz="2400" dirty="0"/>
          </a:p>
        </p:txBody>
      </p:sp>
    </p:spTree>
    <p:extLst>
      <p:ext uri="{BB962C8B-B14F-4D97-AF65-F5344CB8AC3E}">
        <p14:creationId xmlns:p14="http://schemas.microsoft.com/office/powerpoint/2010/main" val="21911192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12FBEF46-738A-4DDC-A946-5CDE00966B13}"/>
              </a:ext>
            </a:extLst>
          </p:cNvPr>
          <p:cNvPicPr>
            <a:picLocks noGrp="1" noChangeAspect="1"/>
          </p:cNvPicPr>
          <p:nvPr>
            <p:ph idx="1"/>
          </p:nvPr>
        </p:nvPicPr>
        <p:blipFill>
          <a:blip r:embed="rId2"/>
          <a:stretch>
            <a:fillRect/>
          </a:stretch>
        </p:blipFill>
        <p:spPr>
          <a:xfrm>
            <a:off x="548640" y="160021"/>
            <a:ext cx="10515600" cy="5555922"/>
          </a:xfrm>
          <a:prstGeom prst="rect">
            <a:avLst/>
          </a:prstGeom>
        </p:spPr>
      </p:pic>
    </p:spTree>
    <p:extLst>
      <p:ext uri="{BB962C8B-B14F-4D97-AF65-F5344CB8AC3E}">
        <p14:creationId xmlns:p14="http://schemas.microsoft.com/office/powerpoint/2010/main" val="34657957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4AE0E7-56F8-4E6F-9669-862D793CA34D}"/>
              </a:ext>
            </a:extLst>
          </p:cNvPr>
          <p:cNvSpPr>
            <a:spLocks noGrp="1"/>
          </p:cNvSpPr>
          <p:nvPr>
            <p:ph type="title"/>
          </p:nvPr>
        </p:nvSpPr>
        <p:spPr/>
        <p:txBody>
          <a:bodyPr/>
          <a:lstStyle/>
          <a:p>
            <a:endParaRPr lang="en-ZA"/>
          </a:p>
        </p:txBody>
      </p:sp>
      <p:pic>
        <p:nvPicPr>
          <p:cNvPr id="4" name="Content Placeholder 3">
            <a:extLst>
              <a:ext uri="{FF2B5EF4-FFF2-40B4-BE49-F238E27FC236}">
                <a16:creationId xmlns:a16="http://schemas.microsoft.com/office/drawing/2014/main" id="{A30F37D3-174B-4A9E-8149-08FAE178548F}"/>
              </a:ext>
            </a:extLst>
          </p:cNvPr>
          <p:cNvPicPr>
            <a:picLocks noGrp="1" noChangeAspect="1"/>
          </p:cNvPicPr>
          <p:nvPr>
            <p:ph idx="1"/>
          </p:nvPr>
        </p:nvPicPr>
        <p:blipFill>
          <a:blip r:embed="rId2"/>
          <a:stretch>
            <a:fillRect/>
          </a:stretch>
        </p:blipFill>
        <p:spPr>
          <a:xfrm>
            <a:off x="480060" y="-102869"/>
            <a:ext cx="11304270" cy="5818812"/>
          </a:xfrm>
          <a:prstGeom prst="rect">
            <a:avLst/>
          </a:prstGeom>
        </p:spPr>
      </p:pic>
    </p:spTree>
    <p:extLst>
      <p:ext uri="{BB962C8B-B14F-4D97-AF65-F5344CB8AC3E}">
        <p14:creationId xmlns:p14="http://schemas.microsoft.com/office/powerpoint/2010/main" val="28678548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A7E617-1254-4A85-BEAB-662D067E3035}"/>
              </a:ext>
            </a:extLst>
          </p:cNvPr>
          <p:cNvSpPr>
            <a:spLocks noGrp="1"/>
          </p:cNvSpPr>
          <p:nvPr>
            <p:ph type="title"/>
          </p:nvPr>
        </p:nvSpPr>
        <p:spPr>
          <a:xfrm>
            <a:off x="838200" y="304800"/>
            <a:ext cx="10515600" cy="376238"/>
          </a:xfrm>
          <a:solidFill>
            <a:srgbClr val="FFFF00"/>
          </a:solidFill>
          <a:ln>
            <a:solidFill>
              <a:srgbClr val="FF66CC"/>
            </a:solidFill>
          </a:ln>
          <a:effectLst/>
        </p:spPr>
        <p:txBody>
          <a:bodyPr>
            <a:normAutofit fontScale="90000"/>
          </a:bodyPr>
          <a:lstStyle/>
          <a:p>
            <a:pPr algn="ctr"/>
            <a:r>
              <a:rPr lang="en-GB" b="1" dirty="0"/>
              <a:t>Analysis of ATE MODEL and OECD </a:t>
            </a:r>
            <a:endParaRPr lang="en-ZA" b="1" dirty="0"/>
          </a:p>
        </p:txBody>
      </p:sp>
      <p:sp>
        <p:nvSpPr>
          <p:cNvPr id="3" name="Content Placeholder 2">
            <a:extLst>
              <a:ext uri="{FF2B5EF4-FFF2-40B4-BE49-F238E27FC236}">
                <a16:creationId xmlns:a16="http://schemas.microsoft.com/office/drawing/2014/main" id="{11B40AB4-F3BB-4293-B9E2-079A28243642}"/>
              </a:ext>
            </a:extLst>
          </p:cNvPr>
          <p:cNvSpPr>
            <a:spLocks noGrp="1"/>
          </p:cNvSpPr>
          <p:nvPr>
            <p:ph idx="1"/>
          </p:nvPr>
        </p:nvSpPr>
        <p:spPr>
          <a:xfrm>
            <a:off x="838200" y="681038"/>
            <a:ext cx="10515600" cy="6176962"/>
          </a:xfrm>
          <a:solidFill>
            <a:schemeClr val="accent2"/>
          </a:solidFill>
        </p:spPr>
        <p:txBody>
          <a:bodyPr>
            <a:noAutofit/>
          </a:bodyPr>
          <a:lstStyle/>
          <a:p>
            <a:pPr algn="just"/>
            <a:r>
              <a:rPr lang="en-GB" sz="2400" dirty="0"/>
              <a:t>Anticipatory Technology Ethics (ATE) by Brey(2012)  and Value Added Principles (VAP) by the OECD both address the ethical implications of emerging technologies, but from different perspectives. </a:t>
            </a:r>
          </a:p>
          <a:p>
            <a:pPr algn="just"/>
            <a:r>
              <a:rPr lang="en-GB" sz="2400" dirty="0"/>
              <a:t>As technology development progresses, Brey's ATE focuses on anticipating and addressing ethical concerns</a:t>
            </a:r>
          </a:p>
          <a:p>
            <a:pPr algn="just"/>
            <a:r>
              <a:rPr lang="en-GB" sz="2400" dirty="0"/>
              <a:t>For ethical risk mitigation, ATE emphasizes forecasting future devices, applications, and social consequences</a:t>
            </a:r>
          </a:p>
          <a:p>
            <a:pPr algn="just"/>
            <a:r>
              <a:rPr lang="en-GB" sz="2400" dirty="0"/>
              <a:t>In contrast, the OECD's (2024) VAP aims to maximize the benefits of AI and other emerging technologies while minimizing their risks</a:t>
            </a:r>
          </a:p>
          <a:p>
            <a:pPr algn="just"/>
            <a:r>
              <a:rPr lang="en-GB" sz="2400" dirty="0"/>
              <a:t>OECD  (2024) principles emphasize safety, risk management, transparency, and environmental sustainability</a:t>
            </a:r>
          </a:p>
          <a:p>
            <a:pPr algn="just"/>
            <a:r>
              <a:rPr lang="en-GB" sz="2400" dirty="0"/>
              <a:t>An integrated comprehensive framework is created by combining ATE (2012) and OECD VAP (2024)-the  framework incorporates both ethical foresight and practical governance to ensure emerging technologies are developed responsibly.</a:t>
            </a:r>
          </a:p>
          <a:p>
            <a:pPr marL="0" indent="0">
              <a:buNone/>
            </a:pPr>
            <a:endParaRPr lang="en-GB" dirty="0"/>
          </a:p>
        </p:txBody>
      </p:sp>
    </p:spTree>
    <p:extLst>
      <p:ext uri="{BB962C8B-B14F-4D97-AF65-F5344CB8AC3E}">
        <p14:creationId xmlns:p14="http://schemas.microsoft.com/office/powerpoint/2010/main" val="28549413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EB941E-6E6F-4340-8A28-F33C18F33A06}"/>
              </a:ext>
            </a:extLst>
          </p:cNvPr>
          <p:cNvSpPr>
            <a:spLocks noGrp="1"/>
          </p:cNvSpPr>
          <p:nvPr>
            <p:ph type="title"/>
          </p:nvPr>
        </p:nvSpPr>
        <p:spPr>
          <a:xfrm>
            <a:off x="502920" y="365125"/>
            <a:ext cx="11898630" cy="617855"/>
          </a:xfrm>
          <a:solidFill>
            <a:schemeClr val="accent1"/>
          </a:solidFill>
        </p:spPr>
        <p:txBody>
          <a:bodyPr>
            <a:noAutofit/>
          </a:bodyPr>
          <a:lstStyle/>
          <a:p>
            <a:r>
              <a:rPr lang="en-GB" sz="3400" b="1" dirty="0"/>
              <a:t>Findings </a:t>
            </a:r>
            <a:endParaRPr lang="en-ZA" sz="3400" b="1" dirty="0"/>
          </a:p>
        </p:txBody>
      </p:sp>
      <p:sp>
        <p:nvSpPr>
          <p:cNvPr id="3" name="Content Placeholder 2">
            <a:extLst>
              <a:ext uri="{FF2B5EF4-FFF2-40B4-BE49-F238E27FC236}">
                <a16:creationId xmlns:a16="http://schemas.microsoft.com/office/drawing/2014/main" id="{6AF5B574-8CA1-4150-B337-53248B609513}"/>
              </a:ext>
            </a:extLst>
          </p:cNvPr>
          <p:cNvSpPr>
            <a:spLocks noGrp="1"/>
          </p:cNvSpPr>
          <p:nvPr>
            <p:ph idx="1"/>
          </p:nvPr>
        </p:nvSpPr>
        <p:spPr>
          <a:xfrm>
            <a:off x="697230" y="1062990"/>
            <a:ext cx="10656570" cy="5113973"/>
          </a:xfrm>
          <a:solidFill>
            <a:schemeClr val="accent2">
              <a:lumMod val="40000"/>
              <a:lumOff val="60000"/>
            </a:schemeClr>
          </a:solidFill>
        </p:spPr>
        <p:txBody>
          <a:bodyPr>
            <a:normAutofit fontScale="92500"/>
          </a:bodyPr>
          <a:lstStyle/>
          <a:p>
            <a:pPr marL="0" indent="0">
              <a:buNone/>
            </a:pPr>
            <a:r>
              <a:rPr lang="en-GB" b="1" dirty="0"/>
              <a:t>Technology Integration in Selected  Academic libraries in Zimbabwe </a:t>
            </a:r>
            <a:endParaRPr lang="en-US" b="1" u="sng" dirty="0"/>
          </a:p>
          <a:p>
            <a:pPr marL="0" indent="0">
              <a:buNone/>
            </a:pPr>
            <a:r>
              <a:rPr lang="en-US" u="sng" dirty="0"/>
              <a:t>Information and Communication Systems: </a:t>
            </a:r>
          </a:p>
          <a:p>
            <a:pPr>
              <a:buFont typeface="Wingdings" panose="05000000000000000000" pitchFamily="2" charset="2"/>
              <a:buChar char="§"/>
            </a:pPr>
            <a:r>
              <a:rPr lang="en-US" dirty="0"/>
              <a:t>Use of library management systems like Koha and Mandarin to process and manage the collections</a:t>
            </a:r>
          </a:p>
          <a:p>
            <a:pPr>
              <a:buFont typeface="Wingdings" panose="05000000000000000000" pitchFamily="2" charset="2"/>
              <a:buChar char="§"/>
            </a:pPr>
            <a:r>
              <a:rPr lang="en-US" dirty="0"/>
              <a:t>Use electronic institutional repositories like </a:t>
            </a:r>
            <a:r>
              <a:rPr lang="en-US" dirty="0" err="1"/>
              <a:t>Dspace</a:t>
            </a:r>
            <a:r>
              <a:rPr lang="en-US" dirty="0"/>
              <a:t> to increase visibility and university ranking </a:t>
            </a:r>
          </a:p>
          <a:p>
            <a:pPr>
              <a:buFont typeface="Wingdings" panose="05000000000000000000" pitchFamily="2" charset="2"/>
              <a:buChar char="§"/>
            </a:pPr>
            <a:r>
              <a:rPr lang="en-US" dirty="0"/>
              <a:t>Use of virtual servers for storage of library systems and databases</a:t>
            </a:r>
          </a:p>
          <a:p>
            <a:pPr>
              <a:buFont typeface="Wingdings" panose="05000000000000000000" pitchFamily="2" charset="2"/>
              <a:buChar char="§"/>
            </a:pPr>
            <a:r>
              <a:rPr lang="en-US" dirty="0"/>
              <a:t>Use of platforms like </a:t>
            </a:r>
            <a:r>
              <a:rPr lang="en-US" dirty="0" err="1"/>
              <a:t>RemoteXs</a:t>
            </a:r>
            <a:r>
              <a:rPr lang="en-US" dirty="0"/>
              <a:t> and </a:t>
            </a:r>
            <a:r>
              <a:rPr lang="en-US" dirty="0" err="1"/>
              <a:t>Exproxy</a:t>
            </a:r>
            <a:r>
              <a:rPr lang="en-US" dirty="0"/>
              <a:t> as hosting platforms for on and off campus access of electronic resources like e-journals and e-books  </a:t>
            </a:r>
          </a:p>
          <a:p>
            <a:pPr>
              <a:buFont typeface="Wingdings" panose="05000000000000000000" pitchFamily="2" charset="2"/>
              <a:buChar char="§"/>
            </a:pPr>
            <a:r>
              <a:rPr lang="en-US" dirty="0"/>
              <a:t>Use of reference management tools to ease the collection of resources during research as well as managing and tracking the references and citation</a:t>
            </a:r>
          </a:p>
          <a:p>
            <a:endParaRPr lang="en-ZA" dirty="0"/>
          </a:p>
        </p:txBody>
      </p:sp>
    </p:spTree>
    <p:extLst>
      <p:ext uri="{BB962C8B-B14F-4D97-AF65-F5344CB8AC3E}">
        <p14:creationId xmlns:p14="http://schemas.microsoft.com/office/powerpoint/2010/main" val="22644170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1470" y="365125"/>
            <a:ext cx="11022330" cy="594995"/>
          </a:xfrm>
          <a:solidFill>
            <a:srgbClr val="00B050"/>
          </a:solidFill>
        </p:spPr>
        <p:txBody>
          <a:bodyPr>
            <a:normAutofit fontScale="90000"/>
          </a:bodyPr>
          <a:lstStyle/>
          <a:p>
            <a:r>
              <a:rPr lang="en-ZW" b="1" i="1" dirty="0"/>
              <a:t>Cont’d </a:t>
            </a:r>
          </a:p>
        </p:txBody>
      </p:sp>
      <p:sp>
        <p:nvSpPr>
          <p:cNvPr id="3" name="Content Placeholder 2"/>
          <p:cNvSpPr>
            <a:spLocks noGrp="1"/>
          </p:cNvSpPr>
          <p:nvPr>
            <p:ph idx="1"/>
          </p:nvPr>
        </p:nvSpPr>
        <p:spPr>
          <a:xfrm>
            <a:off x="411480" y="1131570"/>
            <a:ext cx="11132820" cy="5045393"/>
          </a:xfrm>
          <a:solidFill>
            <a:schemeClr val="accent2"/>
          </a:solidFill>
        </p:spPr>
        <p:txBody>
          <a:bodyPr>
            <a:normAutofit/>
          </a:bodyPr>
          <a:lstStyle/>
          <a:p>
            <a:pPr marL="0" indent="0">
              <a:buNone/>
            </a:pPr>
            <a:r>
              <a:rPr lang="en-US" b="1" u="sng" dirty="0"/>
              <a:t>Digital databases, internet:</a:t>
            </a:r>
          </a:p>
          <a:p>
            <a:pPr>
              <a:buFont typeface="Wingdings" panose="05000000000000000000" pitchFamily="2" charset="2"/>
              <a:buChar char="§"/>
            </a:pPr>
            <a:r>
              <a:rPr lang="en-US" dirty="0"/>
              <a:t>Adoption of such standardization systems like Scopus and Beal’s list to avoid predatory publishing</a:t>
            </a:r>
          </a:p>
          <a:p>
            <a:pPr>
              <a:buFont typeface="Wingdings" panose="05000000000000000000" pitchFamily="2" charset="2"/>
              <a:buChar char="§"/>
            </a:pPr>
            <a:r>
              <a:rPr lang="en-US" dirty="0"/>
              <a:t>Adoption of copy cataloguing to ensure international standards are maintained </a:t>
            </a:r>
          </a:p>
          <a:p>
            <a:pPr>
              <a:buFont typeface="Wingdings" panose="05000000000000000000" pitchFamily="2" charset="2"/>
              <a:buChar char="§"/>
            </a:pPr>
            <a:r>
              <a:rPr lang="en-US" dirty="0"/>
              <a:t>Use of analytics software to assess use of electronic resources</a:t>
            </a:r>
          </a:p>
          <a:p>
            <a:pPr>
              <a:buFont typeface="Wingdings" panose="05000000000000000000" pitchFamily="2" charset="2"/>
              <a:buChar char="§"/>
            </a:pPr>
            <a:r>
              <a:rPr lang="en-US" dirty="0"/>
              <a:t>Adoption of open software for the publication of university academic outputs</a:t>
            </a:r>
          </a:p>
          <a:p>
            <a:pPr>
              <a:buFont typeface="Wingdings" panose="05000000000000000000" pitchFamily="2" charset="2"/>
              <a:buChar char="§"/>
            </a:pPr>
            <a:r>
              <a:rPr lang="en-US" dirty="0"/>
              <a:t>Use of mapping software for mapping and analysis of published works like connected papers</a:t>
            </a:r>
          </a:p>
          <a:p>
            <a:endParaRPr lang="en-ZW" dirty="0"/>
          </a:p>
        </p:txBody>
      </p:sp>
    </p:spTree>
    <p:extLst>
      <p:ext uri="{BB962C8B-B14F-4D97-AF65-F5344CB8AC3E}">
        <p14:creationId xmlns:p14="http://schemas.microsoft.com/office/powerpoint/2010/main" val="7356910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55015"/>
          </a:xfrm>
          <a:solidFill>
            <a:schemeClr val="accent2"/>
          </a:solidFill>
        </p:spPr>
        <p:txBody>
          <a:bodyPr>
            <a:normAutofit/>
          </a:bodyPr>
          <a:lstStyle/>
          <a:p>
            <a:r>
              <a:rPr lang="en-ZW" sz="4000" dirty="0"/>
              <a:t>Cont’d</a:t>
            </a:r>
          </a:p>
        </p:txBody>
      </p:sp>
      <p:sp>
        <p:nvSpPr>
          <p:cNvPr id="3" name="Content Placeholder 2"/>
          <p:cNvSpPr>
            <a:spLocks noGrp="1"/>
          </p:cNvSpPr>
          <p:nvPr>
            <p:ph idx="1"/>
          </p:nvPr>
        </p:nvSpPr>
        <p:spPr>
          <a:xfrm>
            <a:off x="838200" y="1120140"/>
            <a:ext cx="10607040" cy="5257800"/>
          </a:xfrm>
          <a:solidFill>
            <a:schemeClr val="accent4">
              <a:lumMod val="75000"/>
            </a:schemeClr>
          </a:solidFill>
        </p:spPr>
        <p:txBody>
          <a:bodyPr/>
          <a:lstStyle/>
          <a:p>
            <a:pPr marL="0" indent="0">
              <a:buNone/>
            </a:pPr>
            <a:r>
              <a:rPr lang="en-US" u="sng" dirty="0"/>
              <a:t>Intersects with physical spheres for data insights:</a:t>
            </a:r>
          </a:p>
          <a:p>
            <a:pPr>
              <a:buFont typeface="Wingdings" panose="05000000000000000000" pitchFamily="2" charset="2"/>
              <a:buChar char="§"/>
            </a:pPr>
            <a:r>
              <a:rPr lang="en-US" dirty="0"/>
              <a:t>Use of chat assistance to help clients online to access resources, book one on one sessions or applying for study place</a:t>
            </a:r>
          </a:p>
          <a:p>
            <a:pPr>
              <a:buFont typeface="Wingdings" panose="05000000000000000000" pitchFamily="2" charset="2"/>
              <a:buChar char="§"/>
            </a:pPr>
            <a:r>
              <a:rPr lang="en-US" dirty="0"/>
              <a:t>Integration of assistive technologies like natural reader, JAWS and Fusion for use by differently abled clientele</a:t>
            </a:r>
          </a:p>
          <a:p>
            <a:pPr>
              <a:buFont typeface="Wingdings" panose="05000000000000000000" pitchFamily="2" charset="2"/>
              <a:buChar char="§"/>
            </a:pPr>
            <a:r>
              <a:rPr lang="en-US" dirty="0"/>
              <a:t>Use of AI in research  and study like </a:t>
            </a:r>
            <a:r>
              <a:rPr lang="en-US" dirty="0" err="1"/>
              <a:t>Scholarcy</a:t>
            </a:r>
            <a:r>
              <a:rPr lang="en-US" dirty="0"/>
              <a:t>, Pro study, </a:t>
            </a:r>
            <a:r>
              <a:rPr lang="en-US" dirty="0" err="1"/>
              <a:t>Grammarly</a:t>
            </a:r>
            <a:r>
              <a:rPr lang="en-US" dirty="0"/>
              <a:t> and </a:t>
            </a:r>
            <a:r>
              <a:rPr lang="en-US" dirty="0" err="1"/>
              <a:t>Writeful</a:t>
            </a:r>
            <a:r>
              <a:rPr lang="en-US" dirty="0"/>
              <a:t> and </a:t>
            </a:r>
            <a:r>
              <a:rPr lang="en-US" dirty="0" err="1"/>
              <a:t>Chatbots</a:t>
            </a:r>
            <a:r>
              <a:rPr lang="en-US" dirty="0"/>
              <a:t> like </a:t>
            </a:r>
            <a:r>
              <a:rPr lang="en-US" dirty="0" err="1"/>
              <a:t>Chatgpt</a:t>
            </a:r>
            <a:r>
              <a:rPr lang="en-US" dirty="0"/>
              <a:t> and Gemini</a:t>
            </a:r>
          </a:p>
          <a:p>
            <a:pPr>
              <a:buFont typeface="Wingdings" panose="05000000000000000000" pitchFamily="2" charset="2"/>
              <a:buChar char="§"/>
            </a:pPr>
            <a:r>
              <a:rPr lang="en-US" dirty="0"/>
              <a:t>Use of security systems to assess library patronage daily</a:t>
            </a:r>
          </a:p>
          <a:p>
            <a:endParaRPr lang="en-ZW" dirty="0"/>
          </a:p>
        </p:txBody>
      </p:sp>
    </p:spTree>
    <p:extLst>
      <p:ext uri="{BB962C8B-B14F-4D97-AF65-F5344CB8AC3E}">
        <p14:creationId xmlns:p14="http://schemas.microsoft.com/office/powerpoint/2010/main" val="10787548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514985"/>
          </a:xfrm>
          <a:solidFill>
            <a:schemeClr val="accent4"/>
          </a:solidFill>
        </p:spPr>
        <p:txBody>
          <a:bodyPr>
            <a:normAutofit fontScale="90000"/>
          </a:bodyPr>
          <a:lstStyle/>
          <a:p>
            <a:r>
              <a:rPr lang="en-US" dirty="0"/>
              <a:t>Discussion  of findings</a:t>
            </a:r>
            <a:endParaRPr lang="en-ZW" dirty="0"/>
          </a:p>
        </p:txBody>
      </p:sp>
      <p:sp>
        <p:nvSpPr>
          <p:cNvPr id="3" name="Content Placeholder 2"/>
          <p:cNvSpPr>
            <a:spLocks noGrp="1"/>
          </p:cNvSpPr>
          <p:nvPr>
            <p:ph idx="1"/>
          </p:nvPr>
        </p:nvSpPr>
        <p:spPr>
          <a:xfrm>
            <a:off x="838200" y="880110"/>
            <a:ext cx="10515600" cy="5296853"/>
          </a:xfrm>
          <a:solidFill>
            <a:schemeClr val="accent2"/>
          </a:solidFill>
        </p:spPr>
        <p:txBody>
          <a:bodyPr>
            <a:normAutofit fontScale="92500" lnSpcReduction="10000"/>
          </a:bodyPr>
          <a:lstStyle/>
          <a:p>
            <a:pPr>
              <a:buFont typeface="Wingdings" panose="05000000000000000000" pitchFamily="2" charset="2"/>
              <a:buChar char="§"/>
            </a:pPr>
            <a:r>
              <a:rPr lang="en-US" dirty="0"/>
              <a:t>Use of common Library management systems has led discoverability of resources and collaborations and information exchange amongst academic librarians in Zimbabwe</a:t>
            </a:r>
          </a:p>
          <a:p>
            <a:pPr>
              <a:buFont typeface="Wingdings" panose="05000000000000000000" pitchFamily="2" charset="2"/>
              <a:buChar char="§"/>
            </a:pPr>
            <a:r>
              <a:rPr lang="en-US" dirty="0"/>
              <a:t>Use of institutional repositories led to improved research output as academics wanted to be associated with the IR, improved university ranking as research output increased </a:t>
            </a:r>
          </a:p>
          <a:p>
            <a:pPr>
              <a:buFont typeface="Wingdings" panose="05000000000000000000" pitchFamily="2" charset="2"/>
              <a:buChar char="§"/>
            </a:pPr>
            <a:r>
              <a:rPr lang="en-US" dirty="0"/>
              <a:t>Access to academic electronic resources on and off campus has increased of these resources as they can be accessed around the clock from anywhere</a:t>
            </a:r>
          </a:p>
          <a:p>
            <a:pPr>
              <a:buFont typeface="Wingdings" panose="05000000000000000000" pitchFamily="2" charset="2"/>
              <a:buChar char="§"/>
            </a:pPr>
            <a:r>
              <a:rPr lang="en-US" dirty="0"/>
              <a:t>Research support technologies has enabled the maximization of electronic resources that academic libraries subscribe to. </a:t>
            </a:r>
          </a:p>
          <a:p>
            <a:pPr>
              <a:buFont typeface="Wingdings" panose="05000000000000000000" pitchFamily="2" charset="2"/>
              <a:buChar char="§"/>
            </a:pPr>
            <a:r>
              <a:rPr lang="en-US" dirty="0"/>
              <a:t>It has  also help improve academic writing and integrity as resources are pooled in one’s personal library while assistance is there for referencing and citation</a:t>
            </a:r>
          </a:p>
          <a:p>
            <a:endParaRPr lang="en-ZW" dirty="0"/>
          </a:p>
        </p:txBody>
      </p:sp>
    </p:spTree>
    <p:extLst>
      <p:ext uri="{BB962C8B-B14F-4D97-AF65-F5344CB8AC3E}">
        <p14:creationId xmlns:p14="http://schemas.microsoft.com/office/powerpoint/2010/main" val="37052948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52145"/>
          </a:xfrm>
        </p:spPr>
        <p:txBody>
          <a:bodyPr>
            <a:normAutofit fontScale="90000"/>
          </a:bodyPr>
          <a:lstStyle/>
          <a:p>
            <a:r>
              <a:rPr lang="en-US" i="1" dirty="0"/>
              <a:t>Cont’d </a:t>
            </a:r>
            <a:endParaRPr lang="en-ZW" i="1" dirty="0"/>
          </a:p>
        </p:txBody>
      </p:sp>
      <p:sp>
        <p:nvSpPr>
          <p:cNvPr id="3" name="Content Placeholder 2"/>
          <p:cNvSpPr>
            <a:spLocks noGrp="1"/>
          </p:cNvSpPr>
          <p:nvPr>
            <p:ph idx="1"/>
          </p:nvPr>
        </p:nvSpPr>
        <p:spPr>
          <a:xfrm>
            <a:off x="838200" y="1017270"/>
            <a:ext cx="10515600" cy="5292090"/>
          </a:xfrm>
          <a:solidFill>
            <a:schemeClr val="accent4">
              <a:lumMod val="40000"/>
              <a:lumOff val="60000"/>
            </a:schemeClr>
          </a:solidFill>
        </p:spPr>
        <p:txBody>
          <a:bodyPr/>
          <a:lstStyle/>
          <a:p>
            <a:pPr>
              <a:buFont typeface="Wingdings" panose="05000000000000000000" pitchFamily="2" charset="2"/>
              <a:buChar char="§"/>
            </a:pPr>
            <a:r>
              <a:rPr lang="en-US" dirty="0"/>
              <a:t>Making use of authoritative lists lessens the exposure to predatory publishers fleecing the budding authors, boosting their confidence to produce more research articles</a:t>
            </a:r>
          </a:p>
          <a:p>
            <a:pPr>
              <a:buFont typeface="Wingdings" panose="05000000000000000000" pitchFamily="2" charset="2"/>
              <a:buChar char="§"/>
            </a:pPr>
            <a:r>
              <a:rPr lang="en-US" dirty="0"/>
              <a:t>The use of copy cataloguing mechanisms have enabled speedy processing of library books without the need of using standard cataloguing and classification schedules</a:t>
            </a:r>
          </a:p>
          <a:p>
            <a:pPr>
              <a:buFont typeface="Wingdings" panose="05000000000000000000" pitchFamily="2" charset="2"/>
              <a:buChar char="§"/>
            </a:pPr>
            <a:r>
              <a:rPr lang="en-US" dirty="0"/>
              <a:t>Analytic systems have enabled librarians to assess which databases are of use and which to discard hence maximization of the meagre financial resources available</a:t>
            </a:r>
          </a:p>
          <a:p>
            <a:endParaRPr lang="en-ZW" dirty="0"/>
          </a:p>
        </p:txBody>
      </p:sp>
    </p:spTree>
    <p:extLst>
      <p:ext uri="{BB962C8B-B14F-4D97-AF65-F5344CB8AC3E}">
        <p14:creationId xmlns:p14="http://schemas.microsoft.com/office/powerpoint/2010/main" val="33583490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40715"/>
          </a:xfrm>
          <a:solidFill>
            <a:schemeClr val="accent2"/>
          </a:solidFill>
        </p:spPr>
        <p:txBody>
          <a:bodyPr>
            <a:normAutofit fontScale="90000"/>
          </a:bodyPr>
          <a:lstStyle/>
          <a:p>
            <a:r>
              <a:rPr lang="en-US" i="1" dirty="0"/>
              <a:t>Cont’d.</a:t>
            </a:r>
            <a:endParaRPr lang="en-ZW" i="1" dirty="0"/>
          </a:p>
        </p:txBody>
      </p:sp>
      <p:sp>
        <p:nvSpPr>
          <p:cNvPr id="3" name="Content Placeholder 2"/>
          <p:cNvSpPr>
            <a:spLocks noGrp="1"/>
          </p:cNvSpPr>
          <p:nvPr>
            <p:ph idx="1"/>
          </p:nvPr>
        </p:nvSpPr>
        <p:spPr>
          <a:xfrm>
            <a:off x="838200" y="1234440"/>
            <a:ext cx="10515600" cy="4942523"/>
          </a:xfrm>
          <a:solidFill>
            <a:schemeClr val="accent2"/>
          </a:solidFill>
        </p:spPr>
        <p:txBody>
          <a:bodyPr>
            <a:normAutofit lnSpcReduction="10000"/>
          </a:bodyPr>
          <a:lstStyle/>
          <a:p>
            <a:pPr>
              <a:buFont typeface="Wingdings" panose="05000000000000000000" pitchFamily="2" charset="2"/>
              <a:buChar char="§"/>
            </a:pPr>
            <a:r>
              <a:rPr lang="en-US" dirty="0"/>
              <a:t>The adoption of open software for publishing has enabled the promotion of open access to resources and research finding to a greater audience hence increasing visibility and registering on the international arena </a:t>
            </a:r>
          </a:p>
          <a:p>
            <a:pPr>
              <a:buFont typeface="Wingdings" panose="05000000000000000000" pitchFamily="2" charset="2"/>
              <a:buChar char="§"/>
            </a:pPr>
            <a:r>
              <a:rPr lang="en-US" dirty="0"/>
              <a:t>Mapping  and analysis of published works has reduced the effects of regurgitating research as well as placing research within the academic map of other ancestor works and researches currently being done </a:t>
            </a:r>
          </a:p>
          <a:p>
            <a:pPr>
              <a:buFont typeface="Wingdings" panose="05000000000000000000" pitchFamily="2" charset="2"/>
              <a:buChar char="§"/>
            </a:pPr>
            <a:r>
              <a:rPr lang="en-US" dirty="0"/>
              <a:t>Chat assistance give librarians time to do other duties as some of the queries can be repetitive.  The clientele get value for money anytime even outside the normal working hours</a:t>
            </a:r>
          </a:p>
          <a:p>
            <a:pPr>
              <a:buFont typeface="Wingdings" panose="05000000000000000000" pitchFamily="2" charset="2"/>
              <a:buChar char="§"/>
            </a:pPr>
            <a:r>
              <a:rPr lang="en-US" dirty="0"/>
              <a:t>Use of assistive technologies has increased self confidence and independent learning and research in differently abled library clientele</a:t>
            </a:r>
          </a:p>
          <a:p>
            <a:endParaRPr lang="en-ZW" dirty="0"/>
          </a:p>
        </p:txBody>
      </p:sp>
    </p:spTree>
    <p:extLst>
      <p:ext uri="{BB962C8B-B14F-4D97-AF65-F5344CB8AC3E}">
        <p14:creationId xmlns:p14="http://schemas.microsoft.com/office/powerpoint/2010/main" val="25786975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514985"/>
          </a:xfrm>
          <a:solidFill>
            <a:schemeClr val="accent4"/>
          </a:solidFill>
        </p:spPr>
        <p:txBody>
          <a:bodyPr>
            <a:normAutofit fontScale="90000"/>
          </a:bodyPr>
          <a:lstStyle/>
          <a:p>
            <a:r>
              <a:rPr lang="en-US" i="1" dirty="0"/>
              <a:t>Cont’d</a:t>
            </a:r>
            <a:endParaRPr lang="en-ZW" i="1" dirty="0"/>
          </a:p>
        </p:txBody>
      </p:sp>
      <p:sp>
        <p:nvSpPr>
          <p:cNvPr id="3" name="Content Placeholder 2"/>
          <p:cNvSpPr>
            <a:spLocks noGrp="1"/>
          </p:cNvSpPr>
          <p:nvPr>
            <p:ph idx="1"/>
          </p:nvPr>
        </p:nvSpPr>
        <p:spPr>
          <a:xfrm>
            <a:off x="838200" y="1108710"/>
            <a:ext cx="10515600" cy="5068253"/>
          </a:xfrm>
          <a:solidFill>
            <a:schemeClr val="accent2"/>
          </a:solidFill>
        </p:spPr>
        <p:txBody>
          <a:bodyPr/>
          <a:lstStyle/>
          <a:p>
            <a:pPr>
              <a:buFont typeface="Wingdings" panose="05000000000000000000" pitchFamily="2" charset="2"/>
              <a:buChar char="§"/>
            </a:pPr>
            <a:r>
              <a:rPr lang="en-US" dirty="0"/>
              <a:t>AI in research has enabled faster and meaningful processing of researches that are academically acceptable and competitive. Some patrons use </a:t>
            </a:r>
            <a:r>
              <a:rPr lang="en-US" dirty="0" err="1"/>
              <a:t>Chatbot</a:t>
            </a:r>
            <a:r>
              <a:rPr lang="en-US" dirty="0"/>
              <a:t> without acknowledgements leading to plagiarism and duplication of works by students</a:t>
            </a:r>
          </a:p>
          <a:p>
            <a:pPr>
              <a:buFont typeface="Wingdings" panose="05000000000000000000" pitchFamily="2" charset="2"/>
              <a:buChar char="§"/>
            </a:pPr>
            <a:r>
              <a:rPr lang="en-US" dirty="0"/>
              <a:t>Use of security systems to assess library patronage ]has enabled libraries to provide meaningful services and adequate spaces necessary for study and individualized or collaborative research</a:t>
            </a:r>
          </a:p>
          <a:p>
            <a:endParaRPr lang="en-ZW" dirty="0"/>
          </a:p>
        </p:txBody>
      </p:sp>
    </p:spTree>
    <p:extLst>
      <p:ext uri="{BB962C8B-B14F-4D97-AF65-F5344CB8AC3E}">
        <p14:creationId xmlns:p14="http://schemas.microsoft.com/office/powerpoint/2010/main" val="25478438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55C900-53AC-4914-861C-7CF692471DD9}"/>
              </a:ext>
            </a:extLst>
          </p:cNvPr>
          <p:cNvSpPr>
            <a:spLocks noGrp="1"/>
          </p:cNvSpPr>
          <p:nvPr>
            <p:ph type="title"/>
          </p:nvPr>
        </p:nvSpPr>
        <p:spPr>
          <a:xfrm>
            <a:off x="838200" y="365126"/>
            <a:ext cx="10515600" cy="480002"/>
          </a:xfrm>
          <a:solidFill>
            <a:schemeClr val="accent2"/>
          </a:solidFill>
        </p:spPr>
        <p:txBody>
          <a:bodyPr>
            <a:normAutofit fontScale="90000"/>
          </a:bodyPr>
          <a:lstStyle/>
          <a:p>
            <a:pPr algn="ctr"/>
            <a:r>
              <a:rPr lang="en-GB" b="1" dirty="0"/>
              <a:t>ATE CHECKLIST</a:t>
            </a:r>
            <a:endParaRPr lang="en-ZA" b="1" dirty="0"/>
          </a:p>
        </p:txBody>
      </p:sp>
      <p:graphicFrame>
        <p:nvGraphicFramePr>
          <p:cNvPr id="9" name="Content Placeholder 8">
            <a:extLst>
              <a:ext uri="{FF2B5EF4-FFF2-40B4-BE49-F238E27FC236}">
                <a16:creationId xmlns:a16="http://schemas.microsoft.com/office/drawing/2014/main" id="{C7606BF8-A6DB-405F-874D-7693CEF181A1}"/>
              </a:ext>
            </a:extLst>
          </p:cNvPr>
          <p:cNvGraphicFramePr>
            <a:graphicFrameLocks noGrp="1"/>
          </p:cNvGraphicFramePr>
          <p:nvPr>
            <p:ph idx="1"/>
            <p:extLst>
              <p:ext uri="{D42A27DB-BD31-4B8C-83A1-F6EECF244321}">
                <p14:modId xmlns:p14="http://schemas.microsoft.com/office/powerpoint/2010/main" val="4077056383"/>
              </p:ext>
            </p:extLst>
          </p:nvPr>
        </p:nvGraphicFramePr>
        <p:xfrm>
          <a:off x="727363" y="1122218"/>
          <a:ext cx="4052455" cy="52209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 name="Picture 9">
            <a:extLst>
              <a:ext uri="{FF2B5EF4-FFF2-40B4-BE49-F238E27FC236}">
                <a16:creationId xmlns:a16="http://schemas.microsoft.com/office/drawing/2014/main" id="{ADF8A48F-6810-4523-A343-4B6ED67482C4}"/>
              </a:ext>
            </a:extLst>
          </p:cNvPr>
          <p:cNvPicPr>
            <a:picLocks noChangeAspect="1"/>
          </p:cNvPicPr>
          <p:nvPr/>
        </p:nvPicPr>
        <p:blipFill>
          <a:blip r:embed="rId7"/>
          <a:stretch>
            <a:fillRect/>
          </a:stretch>
        </p:blipFill>
        <p:spPr>
          <a:xfrm>
            <a:off x="4779818" y="955964"/>
            <a:ext cx="6684819" cy="5536910"/>
          </a:xfrm>
          <a:prstGeom prst="rect">
            <a:avLst/>
          </a:prstGeom>
        </p:spPr>
      </p:pic>
    </p:spTree>
    <p:extLst>
      <p:ext uri="{BB962C8B-B14F-4D97-AF65-F5344CB8AC3E}">
        <p14:creationId xmlns:p14="http://schemas.microsoft.com/office/powerpoint/2010/main" val="398005521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A8EF55-1D0E-48DA-BB32-B9376281C162}"/>
              </a:ext>
            </a:extLst>
          </p:cNvPr>
          <p:cNvSpPr>
            <a:spLocks noGrp="1"/>
          </p:cNvSpPr>
          <p:nvPr>
            <p:ph type="title"/>
          </p:nvPr>
        </p:nvSpPr>
        <p:spPr>
          <a:xfrm>
            <a:off x="838200" y="365126"/>
            <a:ext cx="10515600" cy="521566"/>
          </a:xfrm>
          <a:solidFill>
            <a:schemeClr val="accent2"/>
          </a:solidFill>
        </p:spPr>
        <p:txBody>
          <a:bodyPr>
            <a:normAutofit fontScale="90000"/>
          </a:bodyPr>
          <a:lstStyle/>
          <a:p>
            <a:r>
              <a:rPr lang="en-GB" sz="3600" b="1" dirty="0"/>
              <a:t>Conclusions </a:t>
            </a:r>
            <a:endParaRPr lang="en-ZA" sz="3600" dirty="0"/>
          </a:p>
        </p:txBody>
      </p:sp>
      <p:pic>
        <p:nvPicPr>
          <p:cNvPr id="4" name="Content Placeholder 3">
            <a:extLst>
              <a:ext uri="{FF2B5EF4-FFF2-40B4-BE49-F238E27FC236}">
                <a16:creationId xmlns:a16="http://schemas.microsoft.com/office/drawing/2014/main" id="{1E38AB7E-77E7-4FB1-A9B6-3A37C73B6AA4}"/>
              </a:ext>
            </a:extLst>
          </p:cNvPr>
          <p:cNvPicPr>
            <a:picLocks noGrp="1" noChangeAspect="1"/>
          </p:cNvPicPr>
          <p:nvPr>
            <p:ph idx="1"/>
          </p:nvPr>
        </p:nvPicPr>
        <p:blipFill>
          <a:blip r:embed="rId2"/>
          <a:stretch>
            <a:fillRect/>
          </a:stretch>
        </p:blipFill>
        <p:spPr>
          <a:xfrm>
            <a:off x="7426036" y="886691"/>
            <a:ext cx="3927764" cy="5447645"/>
          </a:xfrm>
          <a:prstGeom prst="rect">
            <a:avLst/>
          </a:prstGeom>
          <a:solidFill>
            <a:srgbClr val="00B0F0"/>
          </a:solidFill>
        </p:spPr>
      </p:pic>
      <p:sp>
        <p:nvSpPr>
          <p:cNvPr id="5" name="Rectangle 4">
            <a:extLst>
              <a:ext uri="{FF2B5EF4-FFF2-40B4-BE49-F238E27FC236}">
                <a16:creationId xmlns:a16="http://schemas.microsoft.com/office/drawing/2014/main" id="{99D15D96-6322-493D-87B5-E8D2BC629BB8}"/>
              </a:ext>
            </a:extLst>
          </p:cNvPr>
          <p:cNvSpPr/>
          <p:nvPr/>
        </p:nvSpPr>
        <p:spPr>
          <a:xfrm>
            <a:off x="838200" y="886692"/>
            <a:ext cx="6587836" cy="5447645"/>
          </a:xfrm>
          <a:prstGeom prst="rect">
            <a:avLst/>
          </a:prstGeom>
          <a:solidFill>
            <a:schemeClr val="accent2"/>
          </a:solidFill>
        </p:spPr>
        <p:txBody>
          <a:bodyPr wrap="square">
            <a:spAutoFit/>
          </a:bodyPr>
          <a:lstStyle/>
          <a:p>
            <a:pPr marL="457200" indent="-457200" algn="just">
              <a:buFont typeface="Wingdings" panose="05000000000000000000" pitchFamily="2" charset="2"/>
              <a:buChar char="v"/>
            </a:pPr>
            <a:r>
              <a:rPr lang="en-GB" sz="2900" dirty="0"/>
              <a:t>AI in Libraries &amp; related  institutions will   augment humans rather than replace them.</a:t>
            </a:r>
          </a:p>
          <a:p>
            <a:pPr marL="457200" indent="-457200" algn="just">
              <a:buFont typeface="Wingdings" panose="05000000000000000000" pitchFamily="2" charset="2"/>
              <a:buChar char="v"/>
            </a:pPr>
            <a:r>
              <a:rPr lang="en-GB" sz="2900" dirty="0"/>
              <a:t>Achieving collaborative intelligence, in which AI and humans enhance each other’s complementary strengths. </a:t>
            </a:r>
          </a:p>
          <a:p>
            <a:pPr marL="457200" indent="-457200" algn="just">
              <a:buFont typeface="Wingdings" panose="05000000000000000000" pitchFamily="2" charset="2"/>
              <a:buChar char="v"/>
            </a:pPr>
            <a:r>
              <a:rPr lang="en-GB" sz="2900" dirty="0"/>
              <a:t>The concept of human-AI symbiosis reflects the nexus . </a:t>
            </a:r>
          </a:p>
          <a:p>
            <a:pPr marL="457200" indent="-457200" algn="just">
              <a:buFont typeface="Wingdings" panose="05000000000000000000" pitchFamily="2" charset="2"/>
              <a:buChar char="v"/>
            </a:pPr>
            <a:r>
              <a:rPr lang="en-GB" sz="2900" dirty="0"/>
              <a:t>The anthropomorphic  model of design </a:t>
            </a:r>
          </a:p>
          <a:p>
            <a:pPr marL="457200" indent="-457200" algn="just">
              <a:buFont typeface="Wingdings" panose="05000000000000000000" pitchFamily="2" charset="2"/>
              <a:buChar char="v"/>
            </a:pPr>
            <a:r>
              <a:rPr lang="en-GB" sz="2900" dirty="0"/>
              <a:t>humanity first before thingification</a:t>
            </a:r>
          </a:p>
          <a:p>
            <a:pPr marL="457200" indent="-457200" algn="just">
              <a:buFont typeface="Wingdings" panose="05000000000000000000" pitchFamily="2" charset="2"/>
              <a:buChar char="v"/>
            </a:pPr>
            <a:r>
              <a:rPr lang="en-GB" sz="2900" dirty="0"/>
              <a:t>Balancing technology, people  and ethics </a:t>
            </a:r>
            <a:endParaRPr lang="en-ZA" sz="2900" dirty="0"/>
          </a:p>
        </p:txBody>
      </p:sp>
    </p:spTree>
    <p:extLst>
      <p:ext uri="{BB962C8B-B14F-4D97-AF65-F5344CB8AC3E}">
        <p14:creationId xmlns:p14="http://schemas.microsoft.com/office/powerpoint/2010/main" val="3345601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A8EF55-1D0E-48DA-BB32-B9376281C162}"/>
              </a:ext>
            </a:extLst>
          </p:cNvPr>
          <p:cNvSpPr>
            <a:spLocks noGrp="1"/>
          </p:cNvSpPr>
          <p:nvPr>
            <p:ph type="title"/>
          </p:nvPr>
        </p:nvSpPr>
        <p:spPr>
          <a:xfrm>
            <a:off x="838200" y="365126"/>
            <a:ext cx="10515600" cy="521566"/>
          </a:xfrm>
          <a:solidFill>
            <a:schemeClr val="accent2"/>
          </a:solidFill>
        </p:spPr>
        <p:txBody>
          <a:bodyPr>
            <a:normAutofit fontScale="90000"/>
          </a:bodyPr>
          <a:lstStyle/>
          <a:p>
            <a:r>
              <a:rPr lang="en-GB" sz="3600" b="1" dirty="0"/>
              <a:t>Cont’d </a:t>
            </a:r>
            <a:endParaRPr lang="en-ZA" sz="3600" dirty="0"/>
          </a:p>
        </p:txBody>
      </p:sp>
      <p:pic>
        <p:nvPicPr>
          <p:cNvPr id="4" name="Content Placeholder 3">
            <a:extLst>
              <a:ext uri="{FF2B5EF4-FFF2-40B4-BE49-F238E27FC236}">
                <a16:creationId xmlns:a16="http://schemas.microsoft.com/office/drawing/2014/main" id="{1E38AB7E-77E7-4FB1-A9B6-3A37C73B6AA4}"/>
              </a:ext>
            </a:extLst>
          </p:cNvPr>
          <p:cNvPicPr>
            <a:picLocks noGrp="1" noChangeAspect="1"/>
          </p:cNvPicPr>
          <p:nvPr>
            <p:ph idx="1"/>
          </p:nvPr>
        </p:nvPicPr>
        <p:blipFill>
          <a:blip r:embed="rId2"/>
          <a:stretch>
            <a:fillRect/>
          </a:stretch>
        </p:blipFill>
        <p:spPr>
          <a:xfrm>
            <a:off x="7426036" y="886691"/>
            <a:ext cx="3927764" cy="5447645"/>
          </a:xfrm>
          <a:prstGeom prst="rect">
            <a:avLst/>
          </a:prstGeom>
          <a:solidFill>
            <a:srgbClr val="00B0F0"/>
          </a:solidFill>
        </p:spPr>
      </p:pic>
      <p:sp>
        <p:nvSpPr>
          <p:cNvPr id="5" name="Rectangle 4">
            <a:extLst>
              <a:ext uri="{FF2B5EF4-FFF2-40B4-BE49-F238E27FC236}">
                <a16:creationId xmlns:a16="http://schemas.microsoft.com/office/drawing/2014/main" id="{99D15D96-6322-493D-87B5-E8D2BC629BB8}"/>
              </a:ext>
            </a:extLst>
          </p:cNvPr>
          <p:cNvSpPr/>
          <p:nvPr/>
        </p:nvSpPr>
        <p:spPr>
          <a:xfrm>
            <a:off x="838200" y="886692"/>
            <a:ext cx="6587836" cy="5262979"/>
          </a:xfrm>
          <a:prstGeom prst="rect">
            <a:avLst/>
          </a:prstGeom>
          <a:solidFill>
            <a:schemeClr val="accent2"/>
          </a:solidFill>
        </p:spPr>
        <p:txBody>
          <a:bodyPr wrap="square">
            <a:spAutoFit/>
          </a:bodyPr>
          <a:lstStyle/>
          <a:p>
            <a:pPr marL="457200" indent="-457200" algn="just">
              <a:buFont typeface="Wingdings" panose="05000000000000000000" pitchFamily="2" charset="2"/>
              <a:buChar char="v"/>
            </a:pPr>
            <a:r>
              <a:rPr lang="en-GB" sz="2400" dirty="0"/>
              <a:t>AI systems should be designed in a way that </a:t>
            </a:r>
            <a:r>
              <a:rPr lang="en-GB" sz="2400" b="1" dirty="0"/>
              <a:t>respects the rule of law, human rights, democratic values and diversity</a:t>
            </a:r>
            <a:r>
              <a:rPr lang="en-GB" sz="2400" dirty="0"/>
              <a:t>, while applying the appropriate safeguards to ensure a fair and just society. </a:t>
            </a:r>
          </a:p>
          <a:p>
            <a:pPr marL="457200" indent="-457200" algn="just">
              <a:buFont typeface="Wingdings" panose="05000000000000000000" pitchFamily="2" charset="2"/>
              <a:buChar char="v"/>
            </a:pPr>
            <a:r>
              <a:rPr lang="en-GB" sz="2400" dirty="0"/>
              <a:t>Organizations and individuals developing, deploying or operating AI systems should be held accountable for their proper functioning in line with the AI value-based principles.</a:t>
            </a:r>
          </a:p>
          <a:p>
            <a:pPr marL="457200" indent="-457200" algn="just">
              <a:buFont typeface="Wingdings" panose="05000000000000000000" pitchFamily="2" charset="2"/>
              <a:buChar char="v"/>
            </a:pPr>
            <a:r>
              <a:rPr lang="en-GB" sz="2400" dirty="0"/>
              <a:t>Develop AI literacy by advancing critical technical and analytical skills</a:t>
            </a:r>
          </a:p>
          <a:p>
            <a:pPr marL="457200" indent="-457200" algn="just">
              <a:buFont typeface="Wingdings" panose="05000000000000000000" pitchFamily="2" charset="2"/>
              <a:buChar char="v"/>
            </a:pPr>
            <a:r>
              <a:rPr lang="en-GB" sz="2400" dirty="0"/>
              <a:t>Rethinking how to overcome tyranny of technology </a:t>
            </a:r>
          </a:p>
          <a:p>
            <a:pPr marL="457200" indent="-457200" algn="just">
              <a:buFont typeface="Wingdings" panose="05000000000000000000" pitchFamily="2" charset="2"/>
              <a:buChar char="v"/>
            </a:pPr>
            <a:r>
              <a:rPr lang="en-GB" sz="2400" dirty="0"/>
              <a:t>Vigilance  towards  techno-zombification</a:t>
            </a:r>
          </a:p>
        </p:txBody>
      </p:sp>
    </p:spTree>
    <p:extLst>
      <p:ext uri="{BB962C8B-B14F-4D97-AF65-F5344CB8AC3E}">
        <p14:creationId xmlns:p14="http://schemas.microsoft.com/office/powerpoint/2010/main" val="247886830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9378</TotalTime>
  <Words>1820</Words>
  <Application>Microsoft Office PowerPoint</Application>
  <PresentationFormat>Widescreen</PresentationFormat>
  <Paragraphs>174</Paragraphs>
  <Slides>27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27</vt:i4>
      </vt:variant>
    </vt:vector>
  </HeadingPairs>
  <TitlesOfParts>
    <vt:vector size="33" baseType="lpstr">
      <vt:lpstr>Arial</vt:lpstr>
      <vt:lpstr>Calibri</vt:lpstr>
      <vt:lpstr>Calibri Light</vt:lpstr>
      <vt:lpstr>Times New Roman</vt:lpstr>
      <vt:lpstr>Wingdings</vt:lpstr>
      <vt:lpstr>Office Theme</vt:lpstr>
      <vt:lpstr>Libraries  at the  crossroads: Tackling Ethical Considerations in Technology Integration in selected academic libraries  in Zimbabwe</vt:lpstr>
      <vt:lpstr>Introduction</vt:lpstr>
      <vt:lpstr>Academic library landscape in  Zimbabwe</vt:lpstr>
      <vt:lpstr>Digital libraries: Exigency of disciplines</vt:lpstr>
      <vt:lpstr>Academic Libraries and 21st Century  Trends </vt:lpstr>
      <vt:lpstr>The infosphere </vt:lpstr>
      <vt:lpstr>The Infosphere and the earth’s five spheres </vt:lpstr>
      <vt:lpstr>The Infosphere underpinning other spheres of the earth</vt:lpstr>
      <vt:lpstr>Infospheres  &amp; other earth spheres </vt:lpstr>
      <vt:lpstr>Research  Methodology </vt:lpstr>
      <vt:lpstr>Conceptual Frameworks</vt:lpstr>
      <vt:lpstr>CONCEPTUAL FRAMEWORK </vt:lpstr>
      <vt:lpstr>ATE: 3 levels of ethical analysis</vt:lpstr>
      <vt:lpstr>Research objectives </vt:lpstr>
      <vt:lpstr>PowerPoint Presentation</vt:lpstr>
      <vt:lpstr>PowerPoint Presentation</vt:lpstr>
      <vt:lpstr>Analysis of ATE MODEL and OECD </vt:lpstr>
      <vt:lpstr>Findings </vt:lpstr>
      <vt:lpstr>Cont’d </vt:lpstr>
      <vt:lpstr>Cont’d</vt:lpstr>
      <vt:lpstr>Discussion  of findings</vt:lpstr>
      <vt:lpstr>Cont’d </vt:lpstr>
      <vt:lpstr>Cont’d.</vt:lpstr>
      <vt:lpstr>Cont’d</vt:lpstr>
      <vt:lpstr>ATE CHECKLIST</vt:lpstr>
      <vt:lpstr>Conclusions </vt:lpstr>
      <vt:lpstr>Cont’d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Libraries  at the  crossroads: Tackling Ethical Considerations in Technology Integration in selected academic libraries  in Zimbabwe</dc:title>
  <dc:creator>Chisita</dc:creator>
  <cp:lastModifiedBy>Chisita</cp:lastModifiedBy>
  <cp:revision>133</cp:revision>
  <dcterms:created xsi:type="dcterms:W3CDTF">2024-10-09T15:47:11Z</dcterms:created>
  <dcterms:modified xsi:type="dcterms:W3CDTF">2024-11-01T07:27:05Z</dcterms:modified>
</cp:coreProperties>
</file>