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86" r:id="rId4"/>
    <p:sldId id="275" r:id="rId5"/>
    <p:sldId id="265" r:id="rId6"/>
    <p:sldId id="264" r:id="rId7"/>
    <p:sldId id="287" r:id="rId8"/>
    <p:sldId id="271" r:id="rId9"/>
    <p:sldId id="270" r:id="rId10"/>
    <p:sldId id="267" r:id="rId11"/>
    <p:sldId id="274" r:id="rId12"/>
    <p:sldId id="283" r:id="rId13"/>
    <p:sldId id="284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jitvYlGh+NJfTskm+vAwBc4Fcvx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Moyer" initials="B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6" autoAdjust="0"/>
    <p:restoredTop sz="89895" autoAdjust="0"/>
  </p:normalViewPr>
  <p:slideViewPr>
    <p:cSldViewPr snapToGrid="0" snapToObjects="1">
      <p:cViewPr varScale="1">
        <p:scale>
          <a:sx n="74" d="100"/>
          <a:sy n="74" d="100"/>
        </p:scale>
        <p:origin x="1114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Kakeeto" userId="c50a338b096f9f8e" providerId="LiveId" clId="{56F99860-BC03-47FE-807D-F3265E8653EF}"/>
    <pc:docChg chg="custSel modSld">
      <pc:chgData name="Ben Kakeeto" userId="c50a338b096f9f8e" providerId="LiveId" clId="{56F99860-BC03-47FE-807D-F3265E8653EF}" dt="2024-10-29T10:01:18.306" v="410" actId="20577"/>
      <pc:docMkLst>
        <pc:docMk/>
      </pc:docMkLst>
      <pc:sldChg chg="modSp mod">
        <pc:chgData name="Ben Kakeeto" userId="c50a338b096f9f8e" providerId="LiveId" clId="{56F99860-BC03-47FE-807D-F3265E8653EF}" dt="2024-10-25T05:53:05.981" v="367" actId="20577"/>
        <pc:sldMkLst>
          <pc:docMk/>
          <pc:sldMk cId="784687070" sldId="257"/>
        </pc:sldMkLst>
        <pc:spChg chg="mod">
          <ac:chgData name="Ben Kakeeto" userId="c50a338b096f9f8e" providerId="LiveId" clId="{56F99860-BC03-47FE-807D-F3265E8653EF}" dt="2024-10-25T05:53:05.981" v="367" actId="20577"/>
          <ac:spMkLst>
            <pc:docMk/>
            <pc:sldMk cId="784687070" sldId="257"/>
            <ac:spMk id="7" creationId="{00000000-0000-0000-0000-000000000000}"/>
          </ac:spMkLst>
        </pc:spChg>
      </pc:sldChg>
      <pc:sldChg chg="modSp mod">
        <pc:chgData name="Ben Kakeeto" userId="c50a338b096f9f8e" providerId="LiveId" clId="{56F99860-BC03-47FE-807D-F3265E8653EF}" dt="2024-10-25T06:03:30.762" v="386" actId="20577"/>
        <pc:sldMkLst>
          <pc:docMk/>
          <pc:sldMk cId="1978236838" sldId="267"/>
        </pc:sldMkLst>
        <pc:spChg chg="mod">
          <ac:chgData name="Ben Kakeeto" userId="c50a338b096f9f8e" providerId="LiveId" clId="{56F99860-BC03-47FE-807D-F3265E8653EF}" dt="2024-10-25T06:03:30.762" v="386" actId="20577"/>
          <ac:spMkLst>
            <pc:docMk/>
            <pc:sldMk cId="1978236838" sldId="267"/>
            <ac:spMk id="10" creationId="{7A2700AE-6E93-6AE2-71AB-B9E354088D9A}"/>
          </ac:spMkLst>
        </pc:spChg>
      </pc:sldChg>
      <pc:sldChg chg="modSp mod">
        <pc:chgData name="Ben Kakeeto" userId="c50a338b096f9f8e" providerId="LiveId" clId="{56F99860-BC03-47FE-807D-F3265E8653EF}" dt="2024-10-25T05:58:53.199" v="370" actId="27636"/>
        <pc:sldMkLst>
          <pc:docMk/>
          <pc:sldMk cId="1478315595" sldId="270"/>
        </pc:sldMkLst>
        <pc:spChg chg="mod">
          <ac:chgData name="Ben Kakeeto" userId="c50a338b096f9f8e" providerId="LiveId" clId="{56F99860-BC03-47FE-807D-F3265E8653EF}" dt="2024-10-25T05:58:53.199" v="370" actId="27636"/>
          <ac:spMkLst>
            <pc:docMk/>
            <pc:sldMk cId="1478315595" sldId="270"/>
            <ac:spMk id="3" creationId="{C8A2F63C-28BA-3845-B3DE-8965699D2FA0}"/>
          </ac:spMkLst>
        </pc:spChg>
      </pc:sldChg>
      <pc:sldChg chg="modSp mod">
        <pc:chgData name="Ben Kakeeto" userId="c50a338b096f9f8e" providerId="LiveId" clId="{56F99860-BC03-47FE-807D-F3265E8653EF}" dt="2024-10-29T10:01:18.306" v="410" actId="20577"/>
        <pc:sldMkLst>
          <pc:docMk/>
          <pc:sldMk cId="360115982" sldId="271"/>
        </pc:sldMkLst>
        <pc:spChg chg="mod">
          <ac:chgData name="Ben Kakeeto" userId="c50a338b096f9f8e" providerId="LiveId" clId="{56F99860-BC03-47FE-807D-F3265E8653EF}" dt="2024-10-29T10:01:18.306" v="410" actId="20577"/>
          <ac:spMkLst>
            <pc:docMk/>
            <pc:sldMk cId="360115982" sldId="271"/>
            <ac:spMk id="8" creationId="{49834184-3EBB-00AF-4E4A-B96402D6D2F9}"/>
          </ac:spMkLst>
        </pc:spChg>
      </pc:sldChg>
      <pc:sldChg chg="modSp mod">
        <pc:chgData name="Ben Kakeeto" userId="c50a338b096f9f8e" providerId="LiveId" clId="{56F99860-BC03-47FE-807D-F3265E8653EF}" dt="2024-10-25T05:59:41.936" v="375" actId="27636"/>
        <pc:sldMkLst>
          <pc:docMk/>
          <pc:sldMk cId="3539696513" sldId="274"/>
        </pc:sldMkLst>
        <pc:spChg chg="mod">
          <ac:chgData name="Ben Kakeeto" userId="c50a338b096f9f8e" providerId="LiveId" clId="{56F99860-BC03-47FE-807D-F3265E8653EF}" dt="2024-10-25T05:59:41.936" v="375" actId="27636"/>
          <ac:spMkLst>
            <pc:docMk/>
            <pc:sldMk cId="3539696513" sldId="274"/>
            <ac:spMk id="10" creationId="{3CC5DFF4-7729-BC4A-902E-F071F8FA8F99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11E8BC-653B-410F-9478-C8CB97006807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0B5982-C580-4A82-AE30-59224707083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Energy efficiency</a:t>
          </a:r>
        </a:p>
      </dgm:t>
    </dgm:pt>
    <dgm:pt modelId="{00DEC8FD-488A-44E6-BB16-AF09FE2188FA}" type="parTrans" cxnId="{619B78CC-5673-4F27-B893-EC4C99E0FC67}">
      <dgm:prSet/>
      <dgm:spPr/>
      <dgm:t>
        <a:bodyPr/>
        <a:lstStyle/>
        <a:p>
          <a:endParaRPr lang="en-US" sz="2400"/>
        </a:p>
      </dgm:t>
    </dgm:pt>
    <dgm:pt modelId="{68958416-0A2D-4A02-B920-48A6FD47F9A2}" type="sibTrans" cxnId="{619B78CC-5673-4F27-B893-EC4C99E0FC67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35B25472-4B03-44AC-9B94-99A4236CFD1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Space efficiency</a:t>
          </a:r>
        </a:p>
      </dgm:t>
    </dgm:pt>
    <dgm:pt modelId="{34B57BFB-2F1B-4AA6-91A8-CD04044AF734}" type="parTrans" cxnId="{412F2BB6-82B2-4C26-8E4A-CEBF277D3EC8}">
      <dgm:prSet/>
      <dgm:spPr/>
      <dgm:t>
        <a:bodyPr/>
        <a:lstStyle/>
        <a:p>
          <a:endParaRPr lang="en-US" sz="2400"/>
        </a:p>
      </dgm:t>
    </dgm:pt>
    <dgm:pt modelId="{1D2E34FD-C1CE-4EC3-BCE0-C444A5936CA3}" type="sibTrans" cxnId="{412F2BB6-82B2-4C26-8E4A-CEBF277D3EC8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5228838A-4021-44AA-89C8-1AF445D4E29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Potential for heat reuse</a:t>
          </a:r>
        </a:p>
      </dgm:t>
    </dgm:pt>
    <dgm:pt modelId="{BD87D047-0569-40F4-9F00-C5130BD19A5C}" type="parTrans" cxnId="{976B2E87-3CC6-49EE-9F70-3D3C33FD5967}">
      <dgm:prSet/>
      <dgm:spPr/>
      <dgm:t>
        <a:bodyPr/>
        <a:lstStyle/>
        <a:p>
          <a:endParaRPr lang="en-US" sz="2400"/>
        </a:p>
      </dgm:t>
    </dgm:pt>
    <dgm:pt modelId="{8A4075A5-A1E1-4555-894A-BFDAC3F7146B}" type="sibTrans" cxnId="{976B2E87-3CC6-49EE-9F70-3D3C33FD5967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90908016-0BA5-483E-A2FA-9825F3B0447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Reduced environmental impact</a:t>
          </a:r>
        </a:p>
      </dgm:t>
    </dgm:pt>
    <dgm:pt modelId="{66F618A5-BEED-476A-9686-DDCBEBBC21FA}" type="parTrans" cxnId="{D86669E9-CFF0-441D-9F3D-2BA1CDBD9824}">
      <dgm:prSet/>
      <dgm:spPr/>
      <dgm:t>
        <a:bodyPr/>
        <a:lstStyle/>
        <a:p>
          <a:endParaRPr lang="en-US" sz="2400"/>
        </a:p>
      </dgm:t>
    </dgm:pt>
    <dgm:pt modelId="{E7FA5D48-B39F-4215-AC4A-4B0BD8B31A39}" type="sibTrans" cxnId="{D86669E9-CFF0-441D-9F3D-2BA1CDBD9824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C4D043D3-CCE2-4820-813E-91B35396536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Hardware longevity</a:t>
          </a:r>
        </a:p>
      </dgm:t>
    </dgm:pt>
    <dgm:pt modelId="{88FA9228-391D-44D0-AB47-333C6538D3FB}" type="parTrans" cxnId="{C9FF2F61-32C5-4E61-BAAC-EFA5E0B386D1}">
      <dgm:prSet/>
      <dgm:spPr/>
      <dgm:t>
        <a:bodyPr/>
        <a:lstStyle/>
        <a:p>
          <a:endParaRPr lang="en-US" sz="2400"/>
        </a:p>
      </dgm:t>
    </dgm:pt>
    <dgm:pt modelId="{26FC4179-1EE3-4481-9DB2-8919C4E2F291}" type="sibTrans" cxnId="{C9FF2F61-32C5-4E61-BAAC-EFA5E0B386D1}">
      <dgm:prSet/>
      <dgm:spPr/>
      <dgm:t>
        <a:bodyPr/>
        <a:lstStyle/>
        <a:p>
          <a:pPr>
            <a:lnSpc>
              <a:spcPct val="100000"/>
            </a:lnSpc>
          </a:pPr>
          <a:endParaRPr lang="en-US" sz="2400"/>
        </a:p>
      </dgm:t>
    </dgm:pt>
    <dgm:pt modelId="{F1E58F5C-543A-4BF7-93E9-7C40FEB6883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Lower maintenance cost</a:t>
          </a:r>
        </a:p>
      </dgm:t>
    </dgm:pt>
    <dgm:pt modelId="{941C4B33-442C-4591-9CE5-132E72BB72A0}" type="parTrans" cxnId="{210887B5-37E7-4937-AB2A-1C01DBA6720B}">
      <dgm:prSet/>
      <dgm:spPr/>
      <dgm:t>
        <a:bodyPr/>
        <a:lstStyle/>
        <a:p>
          <a:endParaRPr lang="en-US" sz="2400"/>
        </a:p>
      </dgm:t>
    </dgm:pt>
    <dgm:pt modelId="{64E75852-56C7-462D-9D45-8F5892A1E164}" type="sibTrans" cxnId="{210887B5-37E7-4937-AB2A-1C01DBA6720B}">
      <dgm:prSet/>
      <dgm:spPr/>
      <dgm:t>
        <a:bodyPr/>
        <a:lstStyle/>
        <a:p>
          <a:endParaRPr lang="en-US" sz="2400"/>
        </a:p>
      </dgm:t>
    </dgm:pt>
    <dgm:pt modelId="{A6BC12E5-1FCA-45CD-B69D-CED1B55E3D88}" type="pres">
      <dgm:prSet presAssocID="{5E11E8BC-653B-410F-9478-C8CB97006807}" presName="root" presStyleCnt="0">
        <dgm:presLayoutVars>
          <dgm:dir/>
          <dgm:resizeHandles val="exact"/>
        </dgm:presLayoutVars>
      </dgm:prSet>
      <dgm:spPr/>
    </dgm:pt>
    <dgm:pt modelId="{3C3F41EA-86CE-40FB-9835-B814FE46057B}" type="pres">
      <dgm:prSet presAssocID="{5E11E8BC-653B-410F-9478-C8CB97006807}" presName="container" presStyleCnt="0">
        <dgm:presLayoutVars>
          <dgm:dir/>
          <dgm:resizeHandles val="exact"/>
        </dgm:presLayoutVars>
      </dgm:prSet>
      <dgm:spPr/>
    </dgm:pt>
    <dgm:pt modelId="{9F782C6D-51A4-449B-9335-993CB999B5D5}" type="pres">
      <dgm:prSet presAssocID="{B90B5982-C580-4A82-AE30-592247070836}" presName="compNode" presStyleCnt="0"/>
      <dgm:spPr/>
    </dgm:pt>
    <dgm:pt modelId="{5D876F19-57A9-412C-B15D-D25CEBDD8416}" type="pres">
      <dgm:prSet presAssocID="{B90B5982-C580-4A82-AE30-592247070836}" presName="iconBgRect" presStyleLbl="bgShp" presStyleIdx="0" presStyleCnt="6"/>
      <dgm:spPr/>
    </dgm:pt>
    <dgm:pt modelId="{EA9A5EC7-5751-448A-B9ED-F6037C2B3A30}" type="pres">
      <dgm:prSet presAssocID="{B90B5982-C580-4A82-AE30-592247070836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B215133F-8F0D-456B-A9D2-3C5F6906A2F1}" type="pres">
      <dgm:prSet presAssocID="{B90B5982-C580-4A82-AE30-592247070836}" presName="spaceRect" presStyleCnt="0"/>
      <dgm:spPr/>
    </dgm:pt>
    <dgm:pt modelId="{2B795F76-604C-411A-93D0-3E7C724B1BDC}" type="pres">
      <dgm:prSet presAssocID="{B90B5982-C580-4A82-AE30-592247070836}" presName="textRect" presStyleLbl="revTx" presStyleIdx="0" presStyleCnt="6">
        <dgm:presLayoutVars>
          <dgm:chMax val="1"/>
          <dgm:chPref val="1"/>
        </dgm:presLayoutVars>
      </dgm:prSet>
      <dgm:spPr/>
    </dgm:pt>
    <dgm:pt modelId="{F89E3FBD-D66C-45C5-B6BA-16E7434C1795}" type="pres">
      <dgm:prSet presAssocID="{68958416-0A2D-4A02-B920-48A6FD47F9A2}" presName="sibTrans" presStyleLbl="sibTrans2D1" presStyleIdx="0" presStyleCnt="0"/>
      <dgm:spPr/>
    </dgm:pt>
    <dgm:pt modelId="{0E123F14-EE0C-41AB-BFF8-71FF9B324D49}" type="pres">
      <dgm:prSet presAssocID="{35B25472-4B03-44AC-9B94-99A4236CFD17}" presName="compNode" presStyleCnt="0"/>
      <dgm:spPr/>
    </dgm:pt>
    <dgm:pt modelId="{B1F37AF4-62AD-4B15-9FDD-3B76AF0CC070}" type="pres">
      <dgm:prSet presAssocID="{35B25472-4B03-44AC-9B94-99A4236CFD17}" presName="iconBgRect" presStyleLbl="bgShp" presStyleIdx="1" presStyleCnt="6"/>
      <dgm:spPr/>
    </dgm:pt>
    <dgm:pt modelId="{8A6542D8-76E3-4815-B231-6090DA44ECE5}" type="pres">
      <dgm:prSet presAssocID="{35B25472-4B03-44AC-9B94-99A4236CFD17}" presName="iconRect" presStyleLbl="node1" presStyleIdx="1" presStyleCnt="6" custScaleX="117557" custScaleY="117557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5B57D6B3-5572-47F4-B02E-165204B9FA19}" type="pres">
      <dgm:prSet presAssocID="{35B25472-4B03-44AC-9B94-99A4236CFD17}" presName="spaceRect" presStyleCnt="0"/>
      <dgm:spPr/>
    </dgm:pt>
    <dgm:pt modelId="{E8E4BBE4-5FEE-4E39-8ADA-49DC7D06A3AB}" type="pres">
      <dgm:prSet presAssocID="{35B25472-4B03-44AC-9B94-99A4236CFD17}" presName="textRect" presStyleLbl="revTx" presStyleIdx="1" presStyleCnt="6">
        <dgm:presLayoutVars>
          <dgm:chMax val="1"/>
          <dgm:chPref val="1"/>
        </dgm:presLayoutVars>
      </dgm:prSet>
      <dgm:spPr/>
    </dgm:pt>
    <dgm:pt modelId="{03C6BA5E-BB04-4479-996F-8E785242B887}" type="pres">
      <dgm:prSet presAssocID="{1D2E34FD-C1CE-4EC3-BCE0-C444A5936CA3}" presName="sibTrans" presStyleLbl="sibTrans2D1" presStyleIdx="0" presStyleCnt="0"/>
      <dgm:spPr/>
    </dgm:pt>
    <dgm:pt modelId="{4CE03948-75AE-4BAE-87F2-5C36E80136F1}" type="pres">
      <dgm:prSet presAssocID="{5228838A-4021-44AA-89C8-1AF445D4E29B}" presName="compNode" presStyleCnt="0"/>
      <dgm:spPr/>
    </dgm:pt>
    <dgm:pt modelId="{D4DD6A73-AFF6-49C9-B5F7-72FFAE5ADC61}" type="pres">
      <dgm:prSet presAssocID="{5228838A-4021-44AA-89C8-1AF445D4E29B}" presName="iconBgRect" presStyleLbl="bgShp" presStyleIdx="2" presStyleCnt="6"/>
      <dgm:spPr/>
    </dgm:pt>
    <dgm:pt modelId="{9F9D8854-4773-4F99-811F-52BC168B70D7}" type="pres">
      <dgm:prSet presAssocID="{5228838A-4021-44AA-89C8-1AF445D4E29B}" presName="iconRect" presStyleLbl="node1" presStyleIdx="2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re"/>
        </a:ext>
      </dgm:extLst>
    </dgm:pt>
    <dgm:pt modelId="{66F9E271-7129-41E5-B1D6-ED4ACE06C14F}" type="pres">
      <dgm:prSet presAssocID="{5228838A-4021-44AA-89C8-1AF445D4E29B}" presName="spaceRect" presStyleCnt="0"/>
      <dgm:spPr/>
    </dgm:pt>
    <dgm:pt modelId="{4ECBAE1E-DB8E-44BE-9BFD-3E6ADF249036}" type="pres">
      <dgm:prSet presAssocID="{5228838A-4021-44AA-89C8-1AF445D4E29B}" presName="textRect" presStyleLbl="revTx" presStyleIdx="2" presStyleCnt="6">
        <dgm:presLayoutVars>
          <dgm:chMax val="1"/>
          <dgm:chPref val="1"/>
        </dgm:presLayoutVars>
      </dgm:prSet>
      <dgm:spPr/>
    </dgm:pt>
    <dgm:pt modelId="{B3FB08EA-40B4-4450-89A9-0EA50F0E9355}" type="pres">
      <dgm:prSet presAssocID="{8A4075A5-A1E1-4555-894A-BFDAC3F7146B}" presName="sibTrans" presStyleLbl="sibTrans2D1" presStyleIdx="0" presStyleCnt="0"/>
      <dgm:spPr/>
    </dgm:pt>
    <dgm:pt modelId="{C6D56B17-9CC2-4DD6-ACD7-E23C2A54C5B6}" type="pres">
      <dgm:prSet presAssocID="{90908016-0BA5-483E-A2FA-9825F3B0447E}" presName="compNode" presStyleCnt="0"/>
      <dgm:spPr/>
    </dgm:pt>
    <dgm:pt modelId="{D67BBDD3-8565-45D7-A31A-3C414743F581}" type="pres">
      <dgm:prSet presAssocID="{90908016-0BA5-483E-A2FA-9825F3B0447E}" presName="iconBgRect" presStyleLbl="bgShp" presStyleIdx="3" presStyleCnt="6"/>
      <dgm:spPr/>
    </dgm:pt>
    <dgm:pt modelId="{65E7B6A4-62F9-4B5B-B772-111EB468A61C}" type="pres">
      <dgm:prSet presAssocID="{90908016-0BA5-483E-A2FA-9825F3B0447E}" presName="iconRect" presStyleLbl="node1" presStyleIdx="3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F0AEFAE8-28E4-4F5D-81CC-13156458B2E4}" type="pres">
      <dgm:prSet presAssocID="{90908016-0BA5-483E-A2FA-9825F3B0447E}" presName="spaceRect" presStyleCnt="0"/>
      <dgm:spPr/>
    </dgm:pt>
    <dgm:pt modelId="{F7D14AAE-EBAD-43BD-AA8B-743C60BCD548}" type="pres">
      <dgm:prSet presAssocID="{90908016-0BA5-483E-A2FA-9825F3B0447E}" presName="textRect" presStyleLbl="revTx" presStyleIdx="3" presStyleCnt="6">
        <dgm:presLayoutVars>
          <dgm:chMax val="1"/>
          <dgm:chPref val="1"/>
        </dgm:presLayoutVars>
      </dgm:prSet>
      <dgm:spPr/>
    </dgm:pt>
    <dgm:pt modelId="{480682D6-F899-40D5-8550-A3DFE50EAD0A}" type="pres">
      <dgm:prSet presAssocID="{E7FA5D48-B39F-4215-AC4A-4B0BD8B31A39}" presName="sibTrans" presStyleLbl="sibTrans2D1" presStyleIdx="0" presStyleCnt="0"/>
      <dgm:spPr/>
    </dgm:pt>
    <dgm:pt modelId="{81B45BA9-B6F1-463B-A117-DD336609CA2F}" type="pres">
      <dgm:prSet presAssocID="{C4D043D3-CCE2-4820-813E-91B353965363}" presName="compNode" presStyleCnt="0"/>
      <dgm:spPr/>
    </dgm:pt>
    <dgm:pt modelId="{5676C142-826A-4701-8075-B5266A314075}" type="pres">
      <dgm:prSet presAssocID="{C4D043D3-CCE2-4820-813E-91B353965363}" presName="iconBgRect" presStyleLbl="bgShp" presStyleIdx="4" presStyleCnt="6"/>
      <dgm:spPr/>
    </dgm:pt>
    <dgm:pt modelId="{AD35F04B-EE8B-42CD-92CD-1A9DE84237FA}" type="pres">
      <dgm:prSet presAssocID="{C4D043D3-CCE2-4820-813E-91B353965363}" presName="iconRect" presStyleLbl="node1" presStyleIdx="4" presStyleCnt="6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5CA0E650-EC9B-4455-A82A-85C54570448E}" type="pres">
      <dgm:prSet presAssocID="{C4D043D3-CCE2-4820-813E-91B353965363}" presName="spaceRect" presStyleCnt="0"/>
      <dgm:spPr/>
    </dgm:pt>
    <dgm:pt modelId="{5737774A-EFFE-44D2-BB48-86FE2912BE6F}" type="pres">
      <dgm:prSet presAssocID="{C4D043D3-CCE2-4820-813E-91B353965363}" presName="textRect" presStyleLbl="revTx" presStyleIdx="4" presStyleCnt="6">
        <dgm:presLayoutVars>
          <dgm:chMax val="1"/>
          <dgm:chPref val="1"/>
        </dgm:presLayoutVars>
      </dgm:prSet>
      <dgm:spPr/>
    </dgm:pt>
    <dgm:pt modelId="{3CFD5038-3FAD-49FA-8C44-BEF6E1228E4A}" type="pres">
      <dgm:prSet presAssocID="{26FC4179-1EE3-4481-9DB2-8919C4E2F291}" presName="sibTrans" presStyleLbl="sibTrans2D1" presStyleIdx="0" presStyleCnt="0"/>
      <dgm:spPr/>
    </dgm:pt>
    <dgm:pt modelId="{EBF1F668-B232-40E1-A53C-F55D47E4D8ED}" type="pres">
      <dgm:prSet presAssocID="{F1E58F5C-543A-4BF7-93E9-7C40FEB68831}" presName="compNode" presStyleCnt="0"/>
      <dgm:spPr/>
    </dgm:pt>
    <dgm:pt modelId="{F1DD9771-5CBF-4497-AA5D-5FE5198D67C1}" type="pres">
      <dgm:prSet presAssocID="{F1E58F5C-543A-4BF7-93E9-7C40FEB68831}" presName="iconBgRect" presStyleLbl="bgShp" presStyleIdx="5" presStyleCnt="6"/>
      <dgm:spPr/>
    </dgm:pt>
    <dgm:pt modelId="{ECC95C7B-10B5-4AE0-9468-1556CD32A122}" type="pres">
      <dgm:prSet presAssocID="{F1E58F5C-543A-4BF7-93E9-7C40FEB68831}" presName="iconRect" presStyleLbl="node1" presStyleIdx="5" presStyleCnt="6"/>
      <dgm:spPr/>
    </dgm:pt>
    <dgm:pt modelId="{8725BD6C-E25E-42B8-8BB4-327277FF7B33}" type="pres">
      <dgm:prSet presAssocID="{F1E58F5C-543A-4BF7-93E9-7C40FEB68831}" presName="spaceRect" presStyleCnt="0"/>
      <dgm:spPr/>
    </dgm:pt>
    <dgm:pt modelId="{B5C4A604-36AE-47F0-A841-8DEDBF7589DA}" type="pres">
      <dgm:prSet presAssocID="{F1E58F5C-543A-4BF7-93E9-7C40FEB68831}" presName="textRect" presStyleLbl="revTx" presStyleIdx="5" presStyleCnt="6" custScaleY="133381">
        <dgm:presLayoutVars>
          <dgm:chMax val="1"/>
          <dgm:chPref val="1"/>
        </dgm:presLayoutVars>
      </dgm:prSet>
      <dgm:spPr/>
    </dgm:pt>
  </dgm:ptLst>
  <dgm:cxnLst>
    <dgm:cxn modelId="{A9137A0D-FB4C-450E-9918-72C04F1285D8}" type="presOf" srcId="{C4D043D3-CCE2-4820-813E-91B353965363}" destId="{5737774A-EFFE-44D2-BB48-86FE2912BE6F}" srcOrd="0" destOrd="0" presId="urn:microsoft.com/office/officeart/2018/2/layout/IconCircleList"/>
    <dgm:cxn modelId="{1D50D33F-4425-40F8-A198-87B3682653D0}" type="presOf" srcId="{8A4075A5-A1E1-4555-894A-BFDAC3F7146B}" destId="{B3FB08EA-40B4-4450-89A9-0EA50F0E9355}" srcOrd="0" destOrd="0" presId="urn:microsoft.com/office/officeart/2018/2/layout/IconCircleList"/>
    <dgm:cxn modelId="{C9FF2F61-32C5-4E61-BAAC-EFA5E0B386D1}" srcId="{5E11E8BC-653B-410F-9478-C8CB97006807}" destId="{C4D043D3-CCE2-4820-813E-91B353965363}" srcOrd="4" destOrd="0" parTransId="{88FA9228-391D-44D0-AB47-333C6538D3FB}" sibTransId="{26FC4179-1EE3-4481-9DB2-8919C4E2F291}"/>
    <dgm:cxn modelId="{32407B64-B337-483B-BB17-827983D7997B}" type="presOf" srcId="{1D2E34FD-C1CE-4EC3-BCE0-C444A5936CA3}" destId="{03C6BA5E-BB04-4479-996F-8E785242B887}" srcOrd="0" destOrd="0" presId="urn:microsoft.com/office/officeart/2018/2/layout/IconCircleList"/>
    <dgm:cxn modelId="{14AB396D-6F3A-47BE-997C-C765DF2CA6BF}" type="presOf" srcId="{5228838A-4021-44AA-89C8-1AF445D4E29B}" destId="{4ECBAE1E-DB8E-44BE-9BFD-3E6ADF249036}" srcOrd="0" destOrd="0" presId="urn:microsoft.com/office/officeart/2018/2/layout/IconCircleList"/>
    <dgm:cxn modelId="{42C1755A-D605-4982-9012-588B022652A4}" type="presOf" srcId="{E7FA5D48-B39F-4215-AC4A-4B0BD8B31A39}" destId="{480682D6-F899-40D5-8550-A3DFE50EAD0A}" srcOrd="0" destOrd="0" presId="urn:microsoft.com/office/officeart/2018/2/layout/IconCircleList"/>
    <dgm:cxn modelId="{976B2E87-3CC6-49EE-9F70-3D3C33FD5967}" srcId="{5E11E8BC-653B-410F-9478-C8CB97006807}" destId="{5228838A-4021-44AA-89C8-1AF445D4E29B}" srcOrd="2" destOrd="0" parTransId="{BD87D047-0569-40F4-9F00-C5130BD19A5C}" sibTransId="{8A4075A5-A1E1-4555-894A-BFDAC3F7146B}"/>
    <dgm:cxn modelId="{941678A5-5C8F-4B35-B9FC-B2D2AF8EF3EE}" type="presOf" srcId="{26FC4179-1EE3-4481-9DB2-8919C4E2F291}" destId="{3CFD5038-3FAD-49FA-8C44-BEF6E1228E4A}" srcOrd="0" destOrd="0" presId="urn:microsoft.com/office/officeart/2018/2/layout/IconCircleList"/>
    <dgm:cxn modelId="{68ED35B0-C55D-444B-94FC-480EDB72CB5E}" type="presOf" srcId="{B90B5982-C580-4A82-AE30-592247070836}" destId="{2B795F76-604C-411A-93D0-3E7C724B1BDC}" srcOrd="0" destOrd="0" presId="urn:microsoft.com/office/officeart/2018/2/layout/IconCircleList"/>
    <dgm:cxn modelId="{D31F92B2-E49A-43D8-8394-BF43A0BF7DB4}" type="presOf" srcId="{90908016-0BA5-483E-A2FA-9825F3B0447E}" destId="{F7D14AAE-EBAD-43BD-AA8B-743C60BCD548}" srcOrd="0" destOrd="0" presId="urn:microsoft.com/office/officeart/2018/2/layout/IconCircleList"/>
    <dgm:cxn modelId="{05FD02B4-1911-47B0-8D9A-62C180C1F8CA}" type="presOf" srcId="{68958416-0A2D-4A02-B920-48A6FD47F9A2}" destId="{F89E3FBD-D66C-45C5-B6BA-16E7434C1795}" srcOrd="0" destOrd="0" presId="urn:microsoft.com/office/officeart/2018/2/layout/IconCircleList"/>
    <dgm:cxn modelId="{210887B5-37E7-4937-AB2A-1C01DBA6720B}" srcId="{5E11E8BC-653B-410F-9478-C8CB97006807}" destId="{F1E58F5C-543A-4BF7-93E9-7C40FEB68831}" srcOrd="5" destOrd="0" parTransId="{941C4B33-442C-4591-9CE5-132E72BB72A0}" sibTransId="{64E75852-56C7-462D-9D45-8F5892A1E164}"/>
    <dgm:cxn modelId="{412F2BB6-82B2-4C26-8E4A-CEBF277D3EC8}" srcId="{5E11E8BC-653B-410F-9478-C8CB97006807}" destId="{35B25472-4B03-44AC-9B94-99A4236CFD17}" srcOrd="1" destOrd="0" parTransId="{34B57BFB-2F1B-4AA6-91A8-CD04044AF734}" sibTransId="{1D2E34FD-C1CE-4EC3-BCE0-C444A5936CA3}"/>
    <dgm:cxn modelId="{909D37BF-761E-418E-A7D2-1277DD65E773}" type="presOf" srcId="{5E11E8BC-653B-410F-9478-C8CB97006807}" destId="{A6BC12E5-1FCA-45CD-B69D-CED1B55E3D88}" srcOrd="0" destOrd="0" presId="urn:microsoft.com/office/officeart/2018/2/layout/IconCircleList"/>
    <dgm:cxn modelId="{619B78CC-5673-4F27-B893-EC4C99E0FC67}" srcId="{5E11E8BC-653B-410F-9478-C8CB97006807}" destId="{B90B5982-C580-4A82-AE30-592247070836}" srcOrd="0" destOrd="0" parTransId="{00DEC8FD-488A-44E6-BB16-AF09FE2188FA}" sibTransId="{68958416-0A2D-4A02-B920-48A6FD47F9A2}"/>
    <dgm:cxn modelId="{E424C2D7-3C5A-4168-9F1E-8BFC7F505D17}" type="presOf" srcId="{F1E58F5C-543A-4BF7-93E9-7C40FEB68831}" destId="{B5C4A604-36AE-47F0-A841-8DEDBF7589DA}" srcOrd="0" destOrd="0" presId="urn:microsoft.com/office/officeart/2018/2/layout/IconCircleList"/>
    <dgm:cxn modelId="{D86669E9-CFF0-441D-9F3D-2BA1CDBD9824}" srcId="{5E11E8BC-653B-410F-9478-C8CB97006807}" destId="{90908016-0BA5-483E-A2FA-9825F3B0447E}" srcOrd="3" destOrd="0" parTransId="{66F618A5-BEED-476A-9686-DDCBEBBC21FA}" sibTransId="{E7FA5D48-B39F-4215-AC4A-4B0BD8B31A39}"/>
    <dgm:cxn modelId="{D95695F7-69EB-4DF4-93D8-3205466E6762}" type="presOf" srcId="{35B25472-4B03-44AC-9B94-99A4236CFD17}" destId="{E8E4BBE4-5FEE-4E39-8ADA-49DC7D06A3AB}" srcOrd="0" destOrd="0" presId="urn:microsoft.com/office/officeart/2018/2/layout/IconCircleList"/>
    <dgm:cxn modelId="{0A5A66C5-8266-48E3-A0EF-987233DE6624}" type="presParOf" srcId="{A6BC12E5-1FCA-45CD-B69D-CED1B55E3D88}" destId="{3C3F41EA-86CE-40FB-9835-B814FE46057B}" srcOrd="0" destOrd="0" presId="urn:microsoft.com/office/officeart/2018/2/layout/IconCircleList"/>
    <dgm:cxn modelId="{8B1E160A-B403-419F-92F9-BE3D82E310C9}" type="presParOf" srcId="{3C3F41EA-86CE-40FB-9835-B814FE46057B}" destId="{9F782C6D-51A4-449B-9335-993CB999B5D5}" srcOrd="0" destOrd="0" presId="urn:microsoft.com/office/officeart/2018/2/layout/IconCircleList"/>
    <dgm:cxn modelId="{B0BF01A9-58AA-4867-A082-228B4CA7580D}" type="presParOf" srcId="{9F782C6D-51A4-449B-9335-993CB999B5D5}" destId="{5D876F19-57A9-412C-B15D-D25CEBDD8416}" srcOrd="0" destOrd="0" presId="urn:microsoft.com/office/officeart/2018/2/layout/IconCircleList"/>
    <dgm:cxn modelId="{5E8E6A96-6FD0-4C33-86E6-4576554B725F}" type="presParOf" srcId="{9F782C6D-51A4-449B-9335-993CB999B5D5}" destId="{EA9A5EC7-5751-448A-B9ED-F6037C2B3A30}" srcOrd="1" destOrd="0" presId="urn:microsoft.com/office/officeart/2018/2/layout/IconCircleList"/>
    <dgm:cxn modelId="{76EB1218-DAE2-4C59-B1AB-4BF1D5631073}" type="presParOf" srcId="{9F782C6D-51A4-449B-9335-993CB999B5D5}" destId="{B215133F-8F0D-456B-A9D2-3C5F6906A2F1}" srcOrd="2" destOrd="0" presId="urn:microsoft.com/office/officeart/2018/2/layout/IconCircleList"/>
    <dgm:cxn modelId="{A62999D2-9172-4489-A89B-01B6B6189D4B}" type="presParOf" srcId="{9F782C6D-51A4-449B-9335-993CB999B5D5}" destId="{2B795F76-604C-411A-93D0-3E7C724B1BDC}" srcOrd="3" destOrd="0" presId="urn:microsoft.com/office/officeart/2018/2/layout/IconCircleList"/>
    <dgm:cxn modelId="{4CEFD89D-7EF5-45AD-A95B-BC400FBA92BF}" type="presParOf" srcId="{3C3F41EA-86CE-40FB-9835-B814FE46057B}" destId="{F89E3FBD-D66C-45C5-B6BA-16E7434C1795}" srcOrd="1" destOrd="0" presId="urn:microsoft.com/office/officeart/2018/2/layout/IconCircleList"/>
    <dgm:cxn modelId="{D93E5F1A-6E96-4E8D-919A-F8CFF5B98ED6}" type="presParOf" srcId="{3C3F41EA-86CE-40FB-9835-B814FE46057B}" destId="{0E123F14-EE0C-41AB-BFF8-71FF9B324D49}" srcOrd="2" destOrd="0" presId="urn:microsoft.com/office/officeart/2018/2/layout/IconCircleList"/>
    <dgm:cxn modelId="{348BEAC8-7412-4E0B-8200-9322FEAAEB79}" type="presParOf" srcId="{0E123F14-EE0C-41AB-BFF8-71FF9B324D49}" destId="{B1F37AF4-62AD-4B15-9FDD-3B76AF0CC070}" srcOrd="0" destOrd="0" presId="urn:microsoft.com/office/officeart/2018/2/layout/IconCircleList"/>
    <dgm:cxn modelId="{6647EB9F-7CDB-477C-9035-1040E1437ED0}" type="presParOf" srcId="{0E123F14-EE0C-41AB-BFF8-71FF9B324D49}" destId="{8A6542D8-76E3-4815-B231-6090DA44ECE5}" srcOrd="1" destOrd="0" presId="urn:microsoft.com/office/officeart/2018/2/layout/IconCircleList"/>
    <dgm:cxn modelId="{484C88F3-BF08-4EE8-91FF-0A712C4FB7DC}" type="presParOf" srcId="{0E123F14-EE0C-41AB-BFF8-71FF9B324D49}" destId="{5B57D6B3-5572-47F4-B02E-165204B9FA19}" srcOrd="2" destOrd="0" presId="urn:microsoft.com/office/officeart/2018/2/layout/IconCircleList"/>
    <dgm:cxn modelId="{55931E7C-826E-4BFD-8152-8880F60FAECB}" type="presParOf" srcId="{0E123F14-EE0C-41AB-BFF8-71FF9B324D49}" destId="{E8E4BBE4-5FEE-4E39-8ADA-49DC7D06A3AB}" srcOrd="3" destOrd="0" presId="urn:microsoft.com/office/officeart/2018/2/layout/IconCircleList"/>
    <dgm:cxn modelId="{551C6823-1974-4CD4-858A-0818F1499A8D}" type="presParOf" srcId="{3C3F41EA-86CE-40FB-9835-B814FE46057B}" destId="{03C6BA5E-BB04-4479-996F-8E785242B887}" srcOrd="3" destOrd="0" presId="urn:microsoft.com/office/officeart/2018/2/layout/IconCircleList"/>
    <dgm:cxn modelId="{4876C224-93AF-4683-9FBA-596CAF63825C}" type="presParOf" srcId="{3C3F41EA-86CE-40FB-9835-B814FE46057B}" destId="{4CE03948-75AE-4BAE-87F2-5C36E80136F1}" srcOrd="4" destOrd="0" presId="urn:microsoft.com/office/officeart/2018/2/layout/IconCircleList"/>
    <dgm:cxn modelId="{F97B3F76-AB6D-460A-8734-18A81A2231BC}" type="presParOf" srcId="{4CE03948-75AE-4BAE-87F2-5C36E80136F1}" destId="{D4DD6A73-AFF6-49C9-B5F7-72FFAE5ADC61}" srcOrd="0" destOrd="0" presId="urn:microsoft.com/office/officeart/2018/2/layout/IconCircleList"/>
    <dgm:cxn modelId="{6077A168-E9B3-4C42-841A-55A3FC043B1F}" type="presParOf" srcId="{4CE03948-75AE-4BAE-87F2-5C36E80136F1}" destId="{9F9D8854-4773-4F99-811F-52BC168B70D7}" srcOrd="1" destOrd="0" presId="urn:microsoft.com/office/officeart/2018/2/layout/IconCircleList"/>
    <dgm:cxn modelId="{FF14F77E-D87A-46C1-B721-22C3337AD635}" type="presParOf" srcId="{4CE03948-75AE-4BAE-87F2-5C36E80136F1}" destId="{66F9E271-7129-41E5-B1D6-ED4ACE06C14F}" srcOrd="2" destOrd="0" presId="urn:microsoft.com/office/officeart/2018/2/layout/IconCircleList"/>
    <dgm:cxn modelId="{C35DF0D1-0A14-42F0-AA6C-A2D14B795EB2}" type="presParOf" srcId="{4CE03948-75AE-4BAE-87F2-5C36E80136F1}" destId="{4ECBAE1E-DB8E-44BE-9BFD-3E6ADF249036}" srcOrd="3" destOrd="0" presId="urn:microsoft.com/office/officeart/2018/2/layout/IconCircleList"/>
    <dgm:cxn modelId="{9D897DBC-241D-4EC8-B9E3-593049147919}" type="presParOf" srcId="{3C3F41EA-86CE-40FB-9835-B814FE46057B}" destId="{B3FB08EA-40B4-4450-89A9-0EA50F0E9355}" srcOrd="5" destOrd="0" presId="urn:microsoft.com/office/officeart/2018/2/layout/IconCircleList"/>
    <dgm:cxn modelId="{A5CB2CB4-D83E-4FD1-B9C3-B016BCAFA856}" type="presParOf" srcId="{3C3F41EA-86CE-40FB-9835-B814FE46057B}" destId="{C6D56B17-9CC2-4DD6-ACD7-E23C2A54C5B6}" srcOrd="6" destOrd="0" presId="urn:microsoft.com/office/officeart/2018/2/layout/IconCircleList"/>
    <dgm:cxn modelId="{73E752CD-7B2D-42D8-A5C8-C1968FB08375}" type="presParOf" srcId="{C6D56B17-9CC2-4DD6-ACD7-E23C2A54C5B6}" destId="{D67BBDD3-8565-45D7-A31A-3C414743F581}" srcOrd="0" destOrd="0" presId="urn:microsoft.com/office/officeart/2018/2/layout/IconCircleList"/>
    <dgm:cxn modelId="{80D3DE84-9A7E-4433-A921-C1A48EFE7E6E}" type="presParOf" srcId="{C6D56B17-9CC2-4DD6-ACD7-E23C2A54C5B6}" destId="{65E7B6A4-62F9-4B5B-B772-111EB468A61C}" srcOrd="1" destOrd="0" presId="urn:microsoft.com/office/officeart/2018/2/layout/IconCircleList"/>
    <dgm:cxn modelId="{110549DF-AA24-431E-AE04-DBB32C7D0471}" type="presParOf" srcId="{C6D56B17-9CC2-4DD6-ACD7-E23C2A54C5B6}" destId="{F0AEFAE8-28E4-4F5D-81CC-13156458B2E4}" srcOrd="2" destOrd="0" presId="urn:microsoft.com/office/officeart/2018/2/layout/IconCircleList"/>
    <dgm:cxn modelId="{91359A2F-552B-494B-8C90-F5DF74F552DC}" type="presParOf" srcId="{C6D56B17-9CC2-4DD6-ACD7-E23C2A54C5B6}" destId="{F7D14AAE-EBAD-43BD-AA8B-743C60BCD548}" srcOrd="3" destOrd="0" presId="urn:microsoft.com/office/officeart/2018/2/layout/IconCircleList"/>
    <dgm:cxn modelId="{F22B0851-A410-4ABB-8F11-4E3E5E1AF677}" type="presParOf" srcId="{3C3F41EA-86CE-40FB-9835-B814FE46057B}" destId="{480682D6-F899-40D5-8550-A3DFE50EAD0A}" srcOrd="7" destOrd="0" presId="urn:microsoft.com/office/officeart/2018/2/layout/IconCircleList"/>
    <dgm:cxn modelId="{1D2CE909-2D86-4F93-8590-FC9D9D65B3B8}" type="presParOf" srcId="{3C3F41EA-86CE-40FB-9835-B814FE46057B}" destId="{81B45BA9-B6F1-463B-A117-DD336609CA2F}" srcOrd="8" destOrd="0" presId="urn:microsoft.com/office/officeart/2018/2/layout/IconCircleList"/>
    <dgm:cxn modelId="{378DABC2-69F0-4637-9910-266C907388B6}" type="presParOf" srcId="{81B45BA9-B6F1-463B-A117-DD336609CA2F}" destId="{5676C142-826A-4701-8075-B5266A314075}" srcOrd="0" destOrd="0" presId="urn:microsoft.com/office/officeart/2018/2/layout/IconCircleList"/>
    <dgm:cxn modelId="{4B9458D0-AB72-418A-A943-825F1F789CBC}" type="presParOf" srcId="{81B45BA9-B6F1-463B-A117-DD336609CA2F}" destId="{AD35F04B-EE8B-42CD-92CD-1A9DE84237FA}" srcOrd="1" destOrd="0" presId="urn:microsoft.com/office/officeart/2018/2/layout/IconCircleList"/>
    <dgm:cxn modelId="{3E2A939C-2E43-4CE0-9B7B-B26570611F77}" type="presParOf" srcId="{81B45BA9-B6F1-463B-A117-DD336609CA2F}" destId="{5CA0E650-EC9B-4455-A82A-85C54570448E}" srcOrd="2" destOrd="0" presId="urn:microsoft.com/office/officeart/2018/2/layout/IconCircleList"/>
    <dgm:cxn modelId="{AE659185-5727-48B8-B583-AB36973F0A0F}" type="presParOf" srcId="{81B45BA9-B6F1-463B-A117-DD336609CA2F}" destId="{5737774A-EFFE-44D2-BB48-86FE2912BE6F}" srcOrd="3" destOrd="0" presId="urn:microsoft.com/office/officeart/2018/2/layout/IconCircleList"/>
    <dgm:cxn modelId="{A471846E-2E6A-4EA5-BC4D-28CDE787B9A3}" type="presParOf" srcId="{3C3F41EA-86CE-40FB-9835-B814FE46057B}" destId="{3CFD5038-3FAD-49FA-8C44-BEF6E1228E4A}" srcOrd="9" destOrd="0" presId="urn:microsoft.com/office/officeart/2018/2/layout/IconCircleList"/>
    <dgm:cxn modelId="{F4A880AA-408A-4ECA-9CDD-BFABFE236CED}" type="presParOf" srcId="{3C3F41EA-86CE-40FB-9835-B814FE46057B}" destId="{EBF1F668-B232-40E1-A53C-F55D47E4D8ED}" srcOrd="10" destOrd="0" presId="urn:microsoft.com/office/officeart/2018/2/layout/IconCircleList"/>
    <dgm:cxn modelId="{8EBF1815-EEBC-4DF9-A22D-1D7F6B35DAB4}" type="presParOf" srcId="{EBF1F668-B232-40E1-A53C-F55D47E4D8ED}" destId="{F1DD9771-5CBF-4497-AA5D-5FE5198D67C1}" srcOrd="0" destOrd="0" presId="urn:microsoft.com/office/officeart/2018/2/layout/IconCircleList"/>
    <dgm:cxn modelId="{1AE8689C-C852-4975-8E95-46C0C7CC7F09}" type="presParOf" srcId="{EBF1F668-B232-40E1-A53C-F55D47E4D8ED}" destId="{ECC95C7B-10B5-4AE0-9468-1556CD32A122}" srcOrd="1" destOrd="0" presId="urn:microsoft.com/office/officeart/2018/2/layout/IconCircleList"/>
    <dgm:cxn modelId="{4B4D2CF9-9526-4BD7-90B9-BE55BA7E87A2}" type="presParOf" srcId="{EBF1F668-B232-40E1-A53C-F55D47E4D8ED}" destId="{8725BD6C-E25E-42B8-8BB4-327277FF7B33}" srcOrd="2" destOrd="0" presId="urn:microsoft.com/office/officeart/2018/2/layout/IconCircleList"/>
    <dgm:cxn modelId="{F9A29D4D-23FA-4343-8BC3-78B2647CBAF7}" type="presParOf" srcId="{EBF1F668-B232-40E1-A53C-F55D47E4D8ED}" destId="{B5C4A604-36AE-47F0-A841-8DEDBF7589DA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876F19-57A9-412C-B15D-D25CEBDD8416}">
      <dsp:nvSpPr>
        <dsp:cNvPr id="0" name=""/>
        <dsp:cNvSpPr/>
      </dsp:nvSpPr>
      <dsp:spPr>
        <a:xfrm>
          <a:off x="251543" y="454049"/>
          <a:ext cx="917078" cy="91707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9A5EC7-5751-448A-B9ED-F6037C2B3A30}">
      <dsp:nvSpPr>
        <dsp:cNvPr id="0" name=""/>
        <dsp:cNvSpPr/>
      </dsp:nvSpPr>
      <dsp:spPr>
        <a:xfrm>
          <a:off x="444129" y="646635"/>
          <a:ext cx="531905" cy="5319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795F76-604C-411A-93D0-3E7C724B1BDC}">
      <dsp:nvSpPr>
        <dsp:cNvPr id="0" name=""/>
        <dsp:cNvSpPr/>
      </dsp:nvSpPr>
      <dsp:spPr>
        <a:xfrm>
          <a:off x="1365138" y="454049"/>
          <a:ext cx="2161684" cy="917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Energy efficiency</a:t>
          </a:r>
        </a:p>
      </dsp:txBody>
      <dsp:txXfrm>
        <a:off x="1365138" y="454049"/>
        <a:ext cx="2161684" cy="917078"/>
      </dsp:txXfrm>
    </dsp:sp>
    <dsp:sp modelId="{B1F37AF4-62AD-4B15-9FDD-3B76AF0CC070}">
      <dsp:nvSpPr>
        <dsp:cNvPr id="0" name=""/>
        <dsp:cNvSpPr/>
      </dsp:nvSpPr>
      <dsp:spPr>
        <a:xfrm>
          <a:off x="3903480" y="454049"/>
          <a:ext cx="917078" cy="91707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6542D8-76E3-4815-B231-6090DA44ECE5}">
      <dsp:nvSpPr>
        <dsp:cNvPr id="0" name=""/>
        <dsp:cNvSpPr/>
      </dsp:nvSpPr>
      <dsp:spPr>
        <a:xfrm>
          <a:off x="4049374" y="599942"/>
          <a:ext cx="625292" cy="625292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E4BBE4-5FEE-4E39-8ADA-49DC7D06A3AB}">
      <dsp:nvSpPr>
        <dsp:cNvPr id="0" name=""/>
        <dsp:cNvSpPr/>
      </dsp:nvSpPr>
      <dsp:spPr>
        <a:xfrm>
          <a:off x="5017076" y="454049"/>
          <a:ext cx="2161684" cy="917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Space efficiency</a:t>
          </a:r>
        </a:p>
      </dsp:txBody>
      <dsp:txXfrm>
        <a:off x="5017076" y="454049"/>
        <a:ext cx="2161684" cy="917078"/>
      </dsp:txXfrm>
    </dsp:sp>
    <dsp:sp modelId="{D4DD6A73-AFF6-49C9-B5F7-72FFAE5ADC61}">
      <dsp:nvSpPr>
        <dsp:cNvPr id="0" name=""/>
        <dsp:cNvSpPr/>
      </dsp:nvSpPr>
      <dsp:spPr>
        <a:xfrm>
          <a:off x="7555418" y="454049"/>
          <a:ext cx="917078" cy="91707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9D8854-4773-4F99-811F-52BC168B70D7}">
      <dsp:nvSpPr>
        <dsp:cNvPr id="0" name=""/>
        <dsp:cNvSpPr/>
      </dsp:nvSpPr>
      <dsp:spPr>
        <a:xfrm>
          <a:off x="7748004" y="646635"/>
          <a:ext cx="531905" cy="53190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BAE1E-DB8E-44BE-9BFD-3E6ADF249036}">
      <dsp:nvSpPr>
        <dsp:cNvPr id="0" name=""/>
        <dsp:cNvSpPr/>
      </dsp:nvSpPr>
      <dsp:spPr>
        <a:xfrm>
          <a:off x="8669013" y="454049"/>
          <a:ext cx="2161684" cy="917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Potential for heat reuse</a:t>
          </a:r>
        </a:p>
      </dsp:txBody>
      <dsp:txXfrm>
        <a:off x="8669013" y="454049"/>
        <a:ext cx="2161684" cy="917078"/>
      </dsp:txXfrm>
    </dsp:sp>
    <dsp:sp modelId="{D67BBDD3-8565-45D7-A31A-3C414743F581}">
      <dsp:nvSpPr>
        <dsp:cNvPr id="0" name=""/>
        <dsp:cNvSpPr/>
      </dsp:nvSpPr>
      <dsp:spPr>
        <a:xfrm>
          <a:off x="251543" y="2148561"/>
          <a:ext cx="917078" cy="91707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E7B6A4-62F9-4B5B-B772-111EB468A61C}">
      <dsp:nvSpPr>
        <dsp:cNvPr id="0" name=""/>
        <dsp:cNvSpPr/>
      </dsp:nvSpPr>
      <dsp:spPr>
        <a:xfrm>
          <a:off x="444129" y="2341147"/>
          <a:ext cx="531905" cy="531905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D14AAE-EBAD-43BD-AA8B-743C60BCD548}">
      <dsp:nvSpPr>
        <dsp:cNvPr id="0" name=""/>
        <dsp:cNvSpPr/>
      </dsp:nvSpPr>
      <dsp:spPr>
        <a:xfrm>
          <a:off x="1365138" y="2148561"/>
          <a:ext cx="2161684" cy="917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Reduced environmental impact</a:t>
          </a:r>
        </a:p>
      </dsp:txBody>
      <dsp:txXfrm>
        <a:off x="1365138" y="2148561"/>
        <a:ext cx="2161684" cy="917078"/>
      </dsp:txXfrm>
    </dsp:sp>
    <dsp:sp modelId="{5676C142-826A-4701-8075-B5266A314075}">
      <dsp:nvSpPr>
        <dsp:cNvPr id="0" name=""/>
        <dsp:cNvSpPr/>
      </dsp:nvSpPr>
      <dsp:spPr>
        <a:xfrm>
          <a:off x="3903480" y="2148561"/>
          <a:ext cx="917078" cy="91707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35F04B-EE8B-42CD-92CD-1A9DE84237FA}">
      <dsp:nvSpPr>
        <dsp:cNvPr id="0" name=""/>
        <dsp:cNvSpPr/>
      </dsp:nvSpPr>
      <dsp:spPr>
        <a:xfrm>
          <a:off x="4096067" y="2341147"/>
          <a:ext cx="531905" cy="531905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7774A-EFFE-44D2-BB48-86FE2912BE6F}">
      <dsp:nvSpPr>
        <dsp:cNvPr id="0" name=""/>
        <dsp:cNvSpPr/>
      </dsp:nvSpPr>
      <dsp:spPr>
        <a:xfrm>
          <a:off x="5017076" y="2148561"/>
          <a:ext cx="2161684" cy="917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Hardware longevity</a:t>
          </a:r>
        </a:p>
      </dsp:txBody>
      <dsp:txXfrm>
        <a:off x="5017076" y="2148561"/>
        <a:ext cx="2161684" cy="917078"/>
      </dsp:txXfrm>
    </dsp:sp>
    <dsp:sp modelId="{F1DD9771-5CBF-4497-AA5D-5FE5198D67C1}">
      <dsp:nvSpPr>
        <dsp:cNvPr id="0" name=""/>
        <dsp:cNvSpPr/>
      </dsp:nvSpPr>
      <dsp:spPr>
        <a:xfrm>
          <a:off x="7555418" y="2148561"/>
          <a:ext cx="917078" cy="91707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95C7B-10B5-4AE0-9468-1556CD32A122}">
      <dsp:nvSpPr>
        <dsp:cNvPr id="0" name=""/>
        <dsp:cNvSpPr/>
      </dsp:nvSpPr>
      <dsp:spPr>
        <a:xfrm>
          <a:off x="7748004" y="2341147"/>
          <a:ext cx="531905" cy="5319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4A604-36AE-47F0-A841-8DEDBF7589DA}">
      <dsp:nvSpPr>
        <dsp:cNvPr id="0" name=""/>
        <dsp:cNvSpPr/>
      </dsp:nvSpPr>
      <dsp:spPr>
        <a:xfrm>
          <a:off x="8669013" y="1995496"/>
          <a:ext cx="2161684" cy="1223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Lower maintenance cost</a:t>
          </a:r>
        </a:p>
      </dsp:txBody>
      <dsp:txXfrm>
        <a:off x="8669013" y="1995496"/>
        <a:ext cx="2161684" cy="1223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6D57F-1D46-1E41-A074-A29691A93B12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6A9AB-21C8-6543-A205-3768115DB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061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8973261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Roboto"/>
        <a:ea typeface="Roboto"/>
        <a:cs typeface="Roboto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2356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en-US" b="0" dirty="0">
                <a:effectLst/>
              </a:rPr>
            </a:b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3505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8F494-0C48-417A-A877-0763ACB88C1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78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br>
              <a:rPr lang="en-US" b="0" dirty="0">
                <a:effectLst/>
              </a:rPr>
            </a:b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8730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3822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5090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9893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4757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7969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08467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521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0542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 hasCustomPrompt="1"/>
          </p:nvPr>
        </p:nvSpPr>
        <p:spPr>
          <a:xfrm>
            <a:off x="403087" y="1122363"/>
            <a:ext cx="10264913" cy="1487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403087" y="2798464"/>
            <a:ext cx="11380259" cy="3221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Roboto"/>
                <a:ea typeface="Roboto"/>
                <a:cs typeface="Robot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0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1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7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userDrawn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403087" y="1825625"/>
            <a:ext cx="11380259" cy="4182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0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1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2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 hasCustomPrompt="1"/>
          </p:nvPr>
        </p:nvSpPr>
        <p:spPr>
          <a:xfrm>
            <a:off x="403087" y="365125"/>
            <a:ext cx="1042771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403087" y="1825625"/>
            <a:ext cx="11380259" cy="4182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1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2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 hasCustomPrompt="1"/>
          </p:nvPr>
        </p:nvSpPr>
        <p:spPr>
          <a:xfrm>
            <a:off x="403087" y="365125"/>
            <a:ext cx="1051559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403087" y="1825625"/>
            <a:ext cx="5616713" cy="4182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611146" cy="4182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 hasCustomPrompt="1"/>
          </p:nvPr>
        </p:nvSpPr>
        <p:spPr>
          <a:xfrm>
            <a:off x="403087" y="365126"/>
            <a:ext cx="10515599" cy="118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403087" y="1681163"/>
            <a:ext cx="5594489" cy="70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b" anchorCtr="0">
            <a:normAutofit/>
          </a:bodyPr>
          <a:lstStyle>
            <a:lvl1pPr marL="457182" lvl="0" indent="-2285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Roboto"/>
                <a:ea typeface="Roboto"/>
                <a:cs typeface="Roboto"/>
              </a:defRPr>
            </a:lvl1pPr>
            <a:lvl2pPr marL="914363" lvl="1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100" b="1"/>
            </a:lvl2pPr>
            <a:lvl3pPr marL="1371545" lvl="2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727" lvl="3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4pPr>
            <a:lvl5pPr marL="2285909" lvl="4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5pPr>
            <a:lvl6pPr marL="2743090" lvl="5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6pPr>
            <a:lvl7pPr marL="3200272" lvl="6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7pPr>
            <a:lvl8pPr marL="3657454" lvl="7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8pPr>
            <a:lvl9pPr marL="4114635" lvl="8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403087" y="2505076"/>
            <a:ext cx="5594489" cy="3550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611144" cy="70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b" anchorCtr="0">
            <a:normAutofit/>
          </a:bodyPr>
          <a:lstStyle>
            <a:lvl1pPr marL="457182" lvl="0" indent="-2285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Roboto"/>
                <a:ea typeface="Roboto"/>
                <a:cs typeface="Roboto"/>
              </a:defRPr>
            </a:lvl1pPr>
            <a:lvl2pPr marL="914363" lvl="1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100" b="1"/>
            </a:lvl2pPr>
            <a:lvl3pPr marL="1371545" lvl="2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727" lvl="3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4pPr>
            <a:lvl5pPr marL="2285909" lvl="4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5pPr>
            <a:lvl6pPr marL="2743090" lvl="5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6pPr>
            <a:lvl7pPr marL="3200272" lvl="6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7pPr>
            <a:lvl8pPr marL="3657454" lvl="7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8pPr>
            <a:lvl9pPr marL="4114635" lvl="8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6172200" y="2505076"/>
            <a:ext cx="5611145" cy="3550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1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2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6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7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 hasCustomPrompt="1"/>
          </p:nvPr>
        </p:nvSpPr>
        <p:spPr>
          <a:xfrm>
            <a:off x="2551883" y="457200"/>
            <a:ext cx="836680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2551883" y="2210257"/>
            <a:ext cx="8366804" cy="380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431783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Roboto"/>
                <a:ea typeface="Roboto"/>
                <a:cs typeface="Roboto"/>
              </a:defRPr>
            </a:lvl1pPr>
            <a:lvl2pPr marL="914363" lvl="1" indent="-40638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545" lvl="2" indent="-38098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727" lvl="3" indent="-3555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100"/>
            </a:lvl4pPr>
            <a:lvl5pPr marL="2285909" lvl="4" indent="-3555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100"/>
            </a:lvl5pPr>
            <a:lvl6pPr marL="2743090" lvl="5" indent="-3555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100"/>
            </a:lvl6pPr>
            <a:lvl7pPr marL="3200272" lvl="6" indent="-3555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100"/>
            </a:lvl7pPr>
            <a:lvl8pPr marL="3657454" lvl="7" indent="-3555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100"/>
            </a:lvl8pPr>
            <a:lvl9pPr marL="4114635" lvl="8" indent="-3555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419687" y="2210257"/>
            <a:ext cx="20028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228591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>
                <a:latin typeface="Roboto"/>
                <a:ea typeface="Roboto"/>
                <a:cs typeface="Roboto"/>
              </a:defRPr>
            </a:lvl1pPr>
            <a:lvl2pPr marL="914363" lvl="1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45" lvl="2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27" lvl="3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09" lvl="4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090" lvl="5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272" lvl="6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454" lvl="7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35" lvl="8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 hasCustomPrompt="1"/>
          </p:nvPr>
        </p:nvSpPr>
        <p:spPr>
          <a:xfrm>
            <a:off x="6385111" y="457200"/>
            <a:ext cx="4368937" cy="1459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403087" y="457200"/>
            <a:ext cx="5856393" cy="5563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Drag picture to placeholder or click icon to add</a:t>
            </a:r>
            <a:endParaRPr dirty="0"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6385111" y="2057399"/>
            <a:ext cx="4368938" cy="396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2285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00">
                <a:latin typeface="Roboto"/>
                <a:ea typeface="Roboto"/>
                <a:cs typeface="Roboto"/>
              </a:defRPr>
            </a:lvl1pPr>
            <a:lvl2pPr marL="914363" lvl="1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45" lvl="2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27" lvl="3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09" lvl="4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090" lvl="5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272" lvl="6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454" lvl="7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35" lvl="8" indent="-228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 hasCustomPrompt="1"/>
          </p:nvPr>
        </p:nvSpPr>
        <p:spPr>
          <a:xfrm>
            <a:off x="403084" y="365125"/>
            <a:ext cx="1039243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3990034" y="-1761324"/>
            <a:ext cx="4206361" cy="11380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8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9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 hasCustomPrompt="1"/>
          </p:nvPr>
        </p:nvSpPr>
        <p:spPr>
          <a:xfrm rot="5400000">
            <a:off x="7194164" y="1895863"/>
            <a:ext cx="5690373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Roboto"/>
                <a:ea typeface="Roboto"/>
                <a:cs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1642607" y="-874395"/>
            <a:ext cx="5690374" cy="8169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182" lvl="0" indent="-342886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"/>
                <a:ea typeface="Roboto"/>
                <a:cs typeface="Roboto"/>
              </a:defRPr>
            </a:lvl1pPr>
            <a:lvl2pPr marL="914363" lvl="1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45" lvl="2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27" lvl="3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09" lvl="4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090" lvl="5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272" lvl="6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454" lvl="7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35" lvl="8" indent="-34288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8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9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03086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en-US" b="1" dirty="0">
                <a:solidFill>
                  <a:schemeClr val="accent1"/>
                </a:solidFill>
              </a:rPr>
              <a:t>Title</a:t>
            </a:r>
            <a:endParaRPr dirty="0"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03085" y="1825625"/>
            <a:ext cx="11380261" cy="4218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 err="1"/>
              <a:t>fdf</a:t>
            </a:r>
            <a:endParaRPr dirty="0"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9258236" y="6173789"/>
            <a:ext cx="16604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087" y="6173789"/>
            <a:ext cx="87342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Datacenter server immersion cooling </a:t>
            </a:r>
            <a:endParaRPr lang="en-US" dirty="0"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11051141" y="6173789"/>
            <a:ext cx="7322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50" r:id="rId10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Roboto"/>
          <a:ea typeface="Roboto"/>
          <a:cs typeface="Roboto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oboto"/>
          <a:ea typeface="Roboto"/>
          <a:cs typeface="Roboto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kakeeto@reseachdata.u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bkakeeto@reseachdata.u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4.svg"/><Relationship Id="rId3" Type="http://schemas.openxmlformats.org/officeDocument/2006/relationships/image" Target="../media/image17.png"/><Relationship Id="rId7" Type="http://schemas.openxmlformats.org/officeDocument/2006/relationships/hyperlink" Target="https://pxhere.com/en/photo/208702" TargetMode="Externa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11" Type="http://schemas.openxmlformats.org/officeDocument/2006/relationships/hyperlink" Target="https://openclipart.org/detail/51265/analog-thermometer" TargetMode="External"/><Relationship Id="rId5" Type="http://schemas.openxmlformats.org/officeDocument/2006/relationships/image" Target="../media/image19.sv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hyperlink" Target="https://pxhere.com/en/photo/1411600" TargetMode="External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403087" y="663844"/>
            <a:ext cx="10690029" cy="3595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b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 sz="4000" b="1" dirty="0">
                <a:sym typeface="Roboto"/>
              </a:rPr>
              <a:t>Immersion cooling for servers in Datacenters</a:t>
            </a:r>
            <a:br>
              <a:rPr lang="en-US" sz="4000" b="1" dirty="0">
                <a:sym typeface="Roboto"/>
              </a:rPr>
            </a:br>
            <a:br>
              <a:rPr lang="en-US" sz="2400" b="1" dirty="0">
                <a:sym typeface="Roboto"/>
              </a:rPr>
            </a:br>
            <a:r>
              <a:rPr lang="en-US" sz="2700" dirty="0">
                <a:sym typeface="Roboto"/>
              </a:rPr>
              <a:t>October 31, 2024, </a:t>
            </a:r>
            <a:r>
              <a:rPr lang="en-US" sz="2700" dirty="0"/>
              <a:t>Dar es Salaam,</a:t>
            </a:r>
            <a:r>
              <a:rPr lang="en-US" sz="2700" dirty="0">
                <a:sym typeface="Roboto"/>
              </a:rPr>
              <a:t> Tanzania</a:t>
            </a:r>
            <a:br>
              <a:rPr lang="en-US" sz="3200" b="1" dirty="0">
                <a:sym typeface="Roboto"/>
              </a:rPr>
            </a:br>
            <a:endParaRPr sz="2700" b="1" dirty="0">
              <a:solidFill>
                <a:schemeClr val="accent2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03087" y="4083626"/>
            <a:ext cx="11380259" cy="1843948"/>
          </a:xfrm>
        </p:spPr>
        <p:txBody>
          <a:bodyPr>
            <a:noAutofit/>
          </a:bodyPr>
          <a:lstStyle/>
          <a:p>
            <a:pPr marL="228591" indent="-228591">
              <a:lnSpc>
                <a:spcPct val="70000"/>
              </a:lnSpc>
              <a:spcAft>
                <a:spcPts val="1200"/>
              </a:spcAft>
              <a:buSzPts val="1800"/>
            </a:pPr>
            <a:r>
              <a:rPr lang="en-US" sz="1800" b="1" spc="300" dirty="0">
                <a:sym typeface="Roboto"/>
              </a:rPr>
              <a:t>PRESENTED BY          </a:t>
            </a:r>
          </a:p>
          <a:p>
            <a:pPr marL="228591" indent="-228591">
              <a:lnSpc>
                <a:spcPct val="70000"/>
              </a:lnSpc>
              <a:buSzPts val="1800"/>
            </a:pPr>
            <a:r>
              <a:rPr lang="en-US" sz="2800" dirty="0">
                <a:sym typeface="Roboto"/>
              </a:rPr>
              <a:t>Ben </a:t>
            </a:r>
            <a:r>
              <a:rPr lang="en-US" sz="2800" dirty="0" err="1">
                <a:sym typeface="Roboto"/>
              </a:rPr>
              <a:t>Kakeeto</a:t>
            </a:r>
            <a:endParaRPr lang="en-US" sz="2800" dirty="0">
              <a:sym typeface="Roboto"/>
            </a:endParaRPr>
          </a:p>
          <a:p>
            <a:pPr marL="228591" indent="-228591">
              <a:lnSpc>
                <a:spcPct val="70000"/>
              </a:lnSpc>
              <a:buSzPts val="1800"/>
            </a:pPr>
            <a:r>
              <a:rPr lang="en-US" dirty="0">
                <a:sym typeface="Roboto"/>
              </a:rPr>
              <a:t>Systems Engineer, Research Data Communication Technologies</a:t>
            </a:r>
          </a:p>
          <a:p>
            <a:pPr marL="228591" indent="-228591">
              <a:lnSpc>
                <a:spcPct val="70000"/>
              </a:lnSpc>
              <a:buSzPts val="1800"/>
            </a:pPr>
            <a:r>
              <a:rPr lang="en-US" dirty="0">
                <a:sym typeface="Roboto"/>
              </a:rPr>
              <a:t>NIH-ICER Uganda                                                     </a:t>
            </a:r>
          </a:p>
          <a:p>
            <a:pPr marL="228591" indent="-228591">
              <a:lnSpc>
                <a:spcPct val="70000"/>
              </a:lnSpc>
              <a:buSzPts val="1800"/>
            </a:pPr>
            <a:r>
              <a:rPr lang="en-US" sz="1800" b="1" dirty="0">
                <a:sym typeface="Roboto"/>
                <a:hlinkClick r:id="rId3"/>
              </a:rPr>
              <a:t>bkakeeto@reseachdata.us</a:t>
            </a:r>
            <a:endParaRPr lang="en-US" sz="1800" b="1" dirty="0">
              <a:sym typeface="Roboto"/>
            </a:endParaRPr>
          </a:p>
        </p:txBody>
      </p:sp>
      <p:sp>
        <p:nvSpPr>
          <p:cNvPr id="89" name="Google Shape;89;p1"/>
          <p:cNvSpPr/>
          <p:nvPr/>
        </p:nvSpPr>
        <p:spPr>
          <a:xfrm rot="-5400000">
            <a:off x="5856049" y="53423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CA2431-0046-FADA-AC61-6CD20C4A45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6" y="663844"/>
            <a:ext cx="3489370" cy="1050656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EA17D7DB-C7BA-E801-9222-D0B7DA708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2300" y="663844"/>
            <a:ext cx="2899063" cy="9000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 rot="-5400000">
            <a:off x="7036321" y="686821"/>
            <a:ext cx="4509656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27E725-8B20-5A4A-ABEE-7EFB57C2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99FF"/>
                </a:solidFill>
              </a:rPr>
              <a:t>Lessons learned continued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A2700AE-6E93-6AE2-71AB-B9E354088D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5018" y="1731424"/>
            <a:ext cx="4982132" cy="475167"/>
          </a:xfrm>
        </p:spPr>
        <p:txBody>
          <a:bodyPr>
            <a:normAutofit fontScale="85000" lnSpcReduction="20000"/>
          </a:bodyPr>
          <a:lstStyle/>
          <a:p>
            <a:pPr marL="114296" indent="0" algn="ctr">
              <a:buNone/>
            </a:pPr>
            <a:r>
              <a:rPr lang="en-US" dirty="0"/>
              <a:t>Proper liquid piping &amp; fittings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82DCC5A-2D8F-4604-304D-87815DD83CA2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118568" y="1753574"/>
            <a:ext cx="4988203" cy="453017"/>
          </a:xfrm>
        </p:spPr>
        <p:txBody>
          <a:bodyPr>
            <a:noAutofit/>
          </a:bodyPr>
          <a:lstStyle/>
          <a:p>
            <a:pPr marL="114296" indent="0">
              <a:lnSpc>
                <a:spcPct val="70000"/>
              </a:lnSpc>
              <a:buNone/>
            </a:pPr>
            <a:r>
              <a:rPr lang="en-US" sz="2400" dirty="0"/>
              <a:t>Pulley plan for server maintenance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278899" y="6265039"/>
            <a:ext cx="1660450" cy="365125"/>
          </a:xfrm>
        </p:spPr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4" name="Footer Placeholder 10">
            <a:extLst>
              <a:ext uri="{FF2B5EF4-FFF2-40B4-BE49-F238E27FC236}">
                <a16:creationId xmlns:a16="http://schemas.microsoft.com/office/drawing/2014/main" id="{D8D3912B-7BD9-4252-8EC3-7D2403D9A42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403087" y="6218102"/>
            <a:ext cx="8734298" cy="365125"/>
          </a:xfrm>
        </p:spPr>
        <p:txBody>
          <a:bodyPr/>
          <a:lstStyle/>
          <a:p>
            <a:r>
              <a:rPr lang="en-US" sz="1600" i="1" dirty="0"/>
              <a:t>Datacenter server immersion cooling </a:t>
            </a:r>
            <a:endParaRPr lang="en-US" sz="16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10</a:t>
            </a:fld>
            <a:endParaRPr lang="uk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A8838D-17DB-DB15-D56F-11B80F4D3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17" y="2360328"/>
            <a:ext cx="4982132" cy="37303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2855D8-58EA-1DF6-7ABB-A56C4B7BF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143" y="2330453"/>
            <a:ext cx="3635055" cy="376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236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 rot="-5400000">
            <a:off x="5856049" y="53423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7455A7-66FF-4E5D-8867-C2341BEDC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87" y="365125"/>
            <a:ext cx="10427713" cy="1578569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Statistics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3CC5DFF4-7729-BC4A-902E-F071F8FA8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1495" indent="-457200">
              <a:lnSpc>
                <a:spcPct val="150000"/>
              </a:lnSpc>
              <a:spcAft>
                <a:spcPts val="600"/>
              </a:spcAft>
            </a:pPr>
            <a:r>
              <a:rPr lang="en-US" dirty="0"/>
              <a:t>Liquid absorbs and transfers heat 23.5x faster than air</a:t>
            </a:r>
          </a:p>
          <a:p>
            <a:pPr marL="571495" indent="-457200">
              <a:lnSpc>
                <a:spcPct val="150000"/>
              </a:lnSpc>
              <a:spcAft>
                <a:spcPts val="600"/>
              </a:spcAft>
            </a:pPr>
            <a:r>
              <a:rPr lang="en-US" dirty="0"/>
              <a:t>Over 10 degrees C of improved cooling when the liquid is directly absorbing the heat from server processors.</a:t>
            </a:r>
          </a:p>
          <a:p>
            <a:pPr marL="571495" indent="-457200">
              <a:lnSpc>
                <a:spcPct val="150000"/>
              </a:lnSpc>
              <a:spcAft>
                <a:spcPts val="600"/>
              </a:spcAft>
            </a:pPr>
            <a:r>
              <a:rPr lang="en-US" dirty="0"/>
              <a:t>Electricity saving for the cooling cost can reach 90%</a:t>
            </a:r>
          </a:p>
          <a:p>
            <a:pPr marL="571495" indent="-457200">
              <a:lnSpc>
                <a:spcPct val="150000"/>
              </a:lnSpc>
              <a:spcAft>
                <a:spcPts val="600"/>
              </a:spcAft>
            </a:pPr>
            <a:r>
              <a:rPr lang="en-US" dirty="0"/>
              <a:t>Space efficiency exceeds 50% for high density server install.</a:t>
            </a:r>
          </a:p>
          <a:p>
            <a:pPr marL="571495" indent="-457200">
              <a:lnSpc>
                <a:spcPct val="150000"/>
              </a:lnSpc>
              <a:spcAft>
                <a:spcPts val="600"/>
              </a:spcAft>
            </a:pPr>
            <a:endParaRPr lang="en-US" dirty="0"/>
          </a:p>
          <a:p>
            <a:pPr marL="571495" indent="-457200">
              <a:lnSpc>
                <a:spcPct val="150000"/>
              </a:lnSpc>
              <a:spcAft>
                <a:spcPts val="600"/>
              </a:spcAft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9" name="Footer Placeholder 10">
            <a:extLst>
              <a:ext uri="{FF2B5EF4-FFF2-40B4-BE49-F238E27FC236}">
                <a16:creationId xmlns:a16="http://schemas.microsoft.com/office/drawing/2014/main" id="{D8D3912B-7BD9-4252-8EC3-7D2403D9A4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/>
              <a:t>Datacenter server immersion cooling 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11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39696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87" y="1690688"/>
            <a:ext cx="11380259" cy="4699721"/>
          </a:xfrm>
        </p:spPr>
        <p:txBody>
          <a:bodyPr>
            <a:normAutofit/>
          </a:bodyPr>
          <a:lstStyle/>
          <a:p>
            <a:pPr marL="114296" indent="0">
              <a:buNone/>
            </a:pPr>
            <a:r>
              <a:rPr lang="en-US" sz="2000" dirty="0"/>
              <a:t>Michael Tartakovsky, CIO NIAID/NIH, Director OCICB</a:t>
            </a:r>
          </a:p>
          <a:p>
            <a:pPr marL="114296" indent="0">
              <a:buNone/>
            </a:pPr>
            <a:r>
              <a:rPr lang="en-US" sz="2000" dirty="0"/>
              <a:t>Christopher J Whalen, RDCT</a:t>
            </a:r>
          </a:p>
          <a:p>
            <a:pPr marL="114296" indent="0">
              <a:buNone/>
            </a:pPr>
            <a:r>
              <a:rPr lang="en-US" sz="2000" dirty="0"/>
              <a:t>Matthew Eisenberg, NIAID Business Process &amp; IM Branch</a:t>
            </a:r>
          </a:p>
          <a:p>
            <a:pPr marL="114296" indent="0">
              <a:buNone/>
            </a:pPr>
            <a:r>
              <a:rPr lang="en-US" sz="2000" dirty="0"/>
              <a:t>Daniel Holliday, RDCT</a:t>
            </a:r>
          </a:p>
          <a:p>
            <a:pPr marL="114296" indent="0">
              <a:buNone/>
            </a:pPr>
            <a:r>
              <a:rPr lang="en-US" sz="2000" dirty="0"/>
              <a:t>Steven J Reynolds, NIH ICER Uganda</a:t>
            </a:r>
          </a:p>
          <a:p>
            <a:pPr marL="114296" indent="0">
              <a:buNone/>
            </a:pPr>
            <a:r>
              <a:rPr lang="en-US" sz="2000" dirty="0"/>
              <a:t>Lloyd Ssentongo, RDCT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5576B-7F3C-4840-ADD7-A9DF1158E3A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9AF80C-759F-462E-B516-A27DFDBA1C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563" y="2282874"/>
            <a:ext cx="2146308" cy="8896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568576-5E38-A947-7193-477195B39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2127" y="1041989"/>
            <a:ext cx="2688665" cy="774700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BCF3233-199E-88E1-A420-2316CB410F85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9258236" y="6310312"/>
            <a:ext cx="1660450" cy="365125"/>
          </a:xfrm>
        </p:spPr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2A6F4-F743-4048-9A3C-F6415C1766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 dirty="0"/>
              <a:t>Datacenter server immersion cooling 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46FFB427-37AC-F944-B0FA-27391F0A9300}"/>
              </a:ext>
            </a:extLst>
          </p:cNvPr>
          <p:cNvSpPr txBox="1">
            <a:spLocks/>
          </p:cNvSpPr>
          <p:nvPr/>
        </p:nvSpPr>
        <p:spPr>
          <a:xfrm>
            <a:off x="5232598" y="5324394"/>
            <a:ext cx="6938289" cy="80503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396">
              <a:lnSpc>
                <a:spcPct val="115000"/>
              </a:lnSpc>
              <a:spcBef>
                <a:spcPts val="667"/>
              </a:spcBef>
              <a:buClr>
                <a:schemeClr val="dk1"/>
              </a:buClr>
              <a:buSzPts val="1800"/>
            </a:pPr>
            <a:r>
              <a:rPr lang="en-US" sz="2400" b="1" dirty="0">
                <a:solidFill>
                  <a:schemeClr val="dk1"/>
                </a:solidFill>
              </a:rPr>
              <a:t>GSA Contract #47QTCA22D008/140D0424F0200 for the National Institute of Allergy and Infectious Diseases, NIH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955612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 rot="-5400000">
            <a:off x="5856049" y="53423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626AC7-3922-C9A7-E2AC-7603A47EB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</a:rPr>
              <a:t>Thank you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3CC5DFF4-7729-BC4A-902E-F071F8FA8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70000"/>
              </a:lnSpc>
              <a:buSzPts val="1800"/>
              <a:buNone/>
            </a:pPr>
            <a:endParaRPr lang="en-US" sz="4800" dirty="0">
              <a:sym typeface="Roboto"/>
            </a:endParaRPr>
          </a:p>
          <a:p>
            <a:pPr marL="0" indent="0">
              <a:lnSpc>
                <a:spcPct val="70000"/>
              </a:lnSpc>
              <a:buSzPts val="1800"/>
              <a:buNone/>
            </a:pPr>
            <a:r>
              <a:rPr lang="en-US" sz="4800" dirty="0">
                <a:sym typeface="Roboto"/>
              </a:rPr>
              <a:t>Ben </a:t>
            </a:r>
            <a:r>
              <a:rPr lang="en-US" sz="4800" dirty="0" err="1">
                <a:sym typeface="Roboto"/>
              </a:rPr>
              <a:t>Kakeeto</a:t>
            </a:r>
            <a:r>
              <a:rPr lang="en-US" sz="4800" dirty="0">
                <a:sym typeface="Roboto"/>
              </a:rPr>
              <a:t> </a:t>
            </a:r>
          </a:p>
          <a:p>
            <a:pPr marL="0" indent="0">
              <a:lnSpc>
                <a:spcPct val="70000"/>
              </a:lnSpc>
              <a:buSzPts val="1800"/>
              <a:buNone/>
            </a:pPr>
            <a:r>
              <a:rPr lang="en-US" sz="4000" dirty="0">
                <a:sym typeface="Roboto"/>
              </a:rPr>
              <a:t>Systems Engineer</a:t>
            </a:r>
          </a:p>
          <a:p>
            <a:pPr marL="0" indent="0">
              <a:lnSpc>
                <a:spcPct val="70000"/>
              </a:lnSpc>
              <a:buSzPts val="1800"/>
              <a:buNone/>
            </a:pPr>
            <a:r>
              <a:rPr lang="en-US" sz="4000" dirty="0">
                <a:sym typeface="Roboto"/>
              </a:rPr>
              <a:t>Research Data and Communication Technologies (RDCT)</a:t>
            </a:r>
          </a:p>
          <a:p>
            <a:pPr marL="0" indent="0">
              <a:lnSpc>
                <a:spcPct val="70000"/>
              </a:lnSpc>
              <a:buSzPts val="1800"/>
              <a:buNone/>
            </a:pPr>
            <a:endParaRPr lang="en-US" sz="4000" dirty="0">
              <a:sym typeface="Roboto"/>
            </a:endParaRPr>
          </a:p>
          <a:p>
            <a:pPr marL="0" indent="0">
              <a:lnSpc>
                <a:spcPct val="70000"/>
              </a:lnSpc>
              <a:buSzPts val="1800"/>
              <a:buNone/>
            </a:pPr>
            <a:r>
              <a:rPr lang="en-US" sz="4000" dirty="0">
                <a:sym typeface="Roboto"/>
              </a:rPr>
              <a:t>NIH-ICER Uganda                                                     </a:t>
            </a:r>
          </a:p>
          <a:p>
            <a:pPr marL="0" indent="0">
              <a:lnSpc>
                <a:spcPct val="70000"/>
              </a:lnSpc>
              <a:buSzPts val="1800"/>
              <a:buNone/>
            </a:pPr>
            <a:r>
              <a:rPr lang="en-US" sz="3600" dirty="0">
                <a:sym typeface="Roboto"/>
                <a:hlinkClick r:id="rId3"/>
              </a:rPr>
              <a:t>bkakeeto@reseachdata.us</a:t>
            </a:r>
            <a:endParaRPr lang="en-US" sz="3600" dirty="0">
              <a:sym typeface="Roboto"/>
            </a:endParaRPr>
          </a:p>
          <a:p>
            <a:pPr marL="0" indent="0">
              <a:lnSpc>
                <a:spcPct val="70000"/>
              </a:lnSpc>
              <a:buSzPts val="1800"/>
              <a:buNone/>
            </a:pPr>
            <a:r>
              <a:rPr lang="en-US" sz="3600" dirty="0">
                <a:sym typeface="Roboto"/>
              </a:rPr>
              <a:t>+256 701 165311</a:t>
            </a:r>
          </a:p>
          <a:p>
            <a:pPr marL="114295" indent="0" algn="ctr">
              <a:buNone/>
            </a:pPr>
            <a:endParaRPr lang="en-US" sz="4400" b="1" dirty="0"/>
          </a:p>
          <a:p>
            <a:pPr marL="114295" indent="0" algn="ctr">
              <a:buNone/>
            </a:pPr>
            <a:r>
              <a:rPr lang="en-US" sz="7000" dirty="0"/>
              <a:t>Questions?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DAC6F843-30B3-AC8D-8213-EB4FA2F507F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 dirty="0"/>
              <a:t>Datacenter server immersion cooling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94709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03087" y="2005573"/>
            <a:ext cx="11380259" cy="389302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pc="15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Servers are submerged into a bath of dielectric, non-conductive liquid for cooling instead of conventional air.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pc="15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Since liquid absorbs &amp; transfers heat over 20x faster than air, this technique allows for efficient heat dissipation.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pc="15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Comparable to immersing a bottle filled with a hot drink into a bucket of cold water.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C4DCBD-B13E-4001-943D-479CAF7BBC9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i="1" dirty="0"/>
              <a:t>Datacenter server immersion cooling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2</a:t>
            </a:fld>
            <a:endParaRPr lang="uk-UA" dirty="0"/>
          </a:p>
        </p:txBody>
      </p:sp>
      <p:sp>
        <p:nvSpPr>
          <p:cNvPr id="89" name="Google Shape;89;p1"/>
          <p:cNvSpPr/>
          <p:nvPr/>
        </p:nvSpPr>
        <p:spPr>
          <a:xfrm rot="-5400000">
            <a:off x="5856049" y="584482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0297BD-5FC1-BE4E-95C4-F8E232A2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99FF"/>
                </a:solidFill>
              </a:rPr>
              <a:t>What is server immersion cooling?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87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27E725-8B20-5A4A-ABEE-7EFB57C2A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87" y="423040"/>
            <a:ext cx="10427713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99FF"/>
                </a:solidFill>
              </a:rPr>
              <a:t>Immersion cooling servers in dielectric fluid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C4DCBD-B13E-4001-943D-479CAF7BBC9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 dirty="0"/>
              <a:t>Datacenter server immersion cooling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3</a:t>
            </a:fld>
            <a:endParaRPr lang="uk-UA" dirty="0"/>
          </a:p>
        </p:txBody>
      </p:sp>
      <p:sp>
        <p:nvSpPr>
          <p:cNvPr id="89" name="Google Shape;89;p1"/>
          <p:cNvSpPr/>
          <p:nvPr/>
        </p:nvSpPr>
        <p:spPr>
          <a:xfrm rot="-5400000">
            <a:off x="5856049" y="584482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4223F6-B571-DFFB-CD5C-767BFC256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638" y="2018747"/>
            <a:ext cx="9266723" cy="396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868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FD7F544C-AAF9-504E-94AB-1D2427685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514" y="2592404"/>
            <a:ext cx="593242" cy="59324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227E725-8B20-5A4A-ABEE-7EFB57C2A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87" y="373461"/>
            <a:ext cx="10312405" cy="1325563"/>
          </a:xfrm>
        </p:spPr>
        <p:txBody>
          <a:bodyPr/>
          <a:lstStyle/>
          <a:p>
            <a:r>
              <a:rPr lang="en-US" b="1" dirty="0">
                <a:solidFill>
                  <a:srgbClr val="0099FF"/>
                </a:solidFill>
              </a:rPr>
              <a:t>Why server immersion cooling?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070371-F7AD-4883-88A4-A8F503085BA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/>
              <a:t>Datacenter server immersion cooling </a:t>
            </a:r>
            <a:endParaRPr lang="en-US" sz="16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4</a:t>
            </a:fld>
            <a:endParaRPr lang="uk-UA" dirty="0"/>
          </a:p>
        </p:txBody>
      </p:sp>
      <p:sp>
        <p:nvSpPr>
          <p:cNvPr id="89" name="Google Shape;89;p1"/>
          <p:cNvSpPr/>
          <p:nvPr/>
        </p:nvSpPr>
        <p:spPr>
          <a:xfrm rot="-5400000">
            <a:off x="5856049" y="53423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E9C0A8DF-AF40-6E82-3F53-21DDAAF1D3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739634"/>
              </p:ext>
            </p:extLst>
          </p:nvPr>
        </p:nvGraphicFramePr>
        <p:xfrm>
          <a:off x="403087" y="1966361"/>
          <a:ext cx="11082242" cy="3672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776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408FCB-E8D7-294B-AB63-DC978CD4A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821" y="1340044"/>
            <a:ext cx="9353796" cy="4833745"/>
          </a:xfrm>
          <a:prstGeom prst="rect">
            <a:avLst/>
          </a:prstGeom>
        </p:spPr>
      </p:pic>
      <p:sp>
        <p:nvSpPr>
          <p:cNvPr id="89" name="Google Shape;89;p1"/>
          <p:cNvSpPr/>
          <p:nvPr/>
        </p:nvSpPr>
        <p:spPr>
          <a:xfrm rot="-5400000">
            <a:off x="5856040" y="54201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87A68-381C-4ECC-B6B7-B2AC309396A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/>
              <a:t>Datacenter server immersion cooling </a:t>
            </a:r>
            <a:endParaRPr lang="en-US" sz="16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5</a:t>
            </a:fld>
            <a:endParaRPr lang="uk-UA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A12E5DA-7FF9-FA45-93A1-A22D09834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99FF"/>
                </a:solidFill>
              </a:rPr>
              <a:t>Immersion cooling 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21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 rot="-5400000">
            <a:off x="5856049" y="53423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27E725-8B20-5A4A-ABEE-7EFB57C2A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87" y="365125"/>
            <a:ext cx="10648054" cy="1325563"/>
          </a:xfrm>
        </p:spPr>
        <p:txBody>
          <a:bodyPr anchor="ctr" anchorCtr="0">
            <a:normAutofit/>
          </a:bodyPr>
          <a:lstStyle/>
          <a:p>
            <a:r>
              <a:rPr lang="en-US" b="1" dirty="0">
                <a:solidFill>
                  <a:srgbClr val="0099FF"/>
                </a:solidFill>
              </a:rPr>
              <a:t>Server immersion cooling at </a:t>
            </a:r>
            <a:r>
              <a:rPr lang="en-US" b="1" dirty="0" err="1">
                <a:solidFill>
                  <a:srgbClr val="0099FF"/>
                </a:solidFill>
              </a:rPr>
              <a:t>ICERUganda</a:t>
            </a:r>
            <a:endParaRPr lang="en-US" b="1" dirty="0">
              <a:solidFill>
                <a:srgbClr val="0099FF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6341D85-E5B6-0CCF-1DD8-B6F76754C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087" y="1825625"/>
            <a:ext cx="3462331" cy="4182841"/>
          </a:xfrm>
        </p:spPr>
        <p:txBody>
          <a:bodyPr>
            <a:normAutofit/>
          </a:bodyPr>
          <a:lstStyle/>
          <a:p>
            <a:pPr marL="114296" indent="0">
              <a:lnSpc>
                <a:spcPct val="130000"/>
              </a:lnSpc>
              <a:buNone/>
            </a:pPr>
            <a:r>
              <a:rPr lang="en-US" dirty="0"/>
              <a:t>Servers are immersed in the GRC tank filled with a dielectric liquid and are fully operational</a:t>
            </a:r>
          </a:p>
          <a:p>
            <a:pPr marL="114296" indent="0">
              <a:lnSpc>
                <a:spcPct val="130000"/>
              </a:lnSpc>
              <a:buNone/>
            </a:pPr>
            <a:endParaRPr lang="en-US" dirty="0"/>
          </a:p>
          <a:p>
            <a:pPr marL="114296" indent="0">
              <a:lnSpc>
                <a:spcPct val="130000"/>
              </a:lnSpc>
              <a:buNone/>
            </a:pP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8D3912B-7BD9-4252-8EC3-7D2403D9A4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/>
              <a:t>Datacenter server immersion cooling </a:t>
            </a:r>
            <a:endParaRPr lang="en-US" sz="16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6</a:t>
            </a:fld>
            <a:endParaRPr lang="uk-UA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C82C7A98-CACF-4120-81AF-F6FF9B89EB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65" b="6421"/>
          <a:stretch/>
        </p:blipFill>
        <p:spPr>
          <a:xfrm>
            <a:off x="3669100" y="1690688"/>
            <a:ext cx="8522900" cy="5179509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6508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 rot="-5400000">
            <a:off x="5856049" y="53423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0FA4A319-FFA1-414F-AB43-B0F55CC76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501" y="18034782"/>
            <a:ext cx="13649835" cy="9516283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DF9D38B0-B6C7-40B6-9FD8-CBCA091D1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501" y="18892911"/>
            <a:ext cx="13649835" cy="8658154"/>
          </a:xfrm>
          <a:prstGeom prst="rect">
            <a:avLst/>
          </a:prstGeom>
        </p:spPr>
      </p:pic>
      <p:sp>
        <p:nvSpPr>
          <p:cNvPr id="15" name="Google Shape;104;gf75b848995_0_19">
            <a:extLst>
              <a:ext uri="{FF2B5EF4-FFF2-40B4-BE49-F238E27FC236}">
                <a16:creationId xmlns:a16="http://schemas.microsoft.com/office/drawing/2014/main" id="{A0C898C9-4709-4F9E-8F51-6D4D19E0B6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8640" y="497858"/>
            <a:ext cx="10370045" cy="1167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 fontScale="90000"/>
          </a:bodyPr>
          <a:lstStyle/>
          <a:p>
            <a:r>
              <a:rPr lang="en-US" b="1" dirty="0">
                <a:solidFill>
                  <a:srgbClr val="0099FF"/>
                </a:solidFill>
              </a:rPr>
              <a:t>Immersion cooling installation requirements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D8D3912B-7BD9-4252-8EC3-7D2403D9A4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/>
              <a:t>Datacenter server immersion cooling 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7</a:t>
            </a:fld>
            <a:endParaRPr lang="uk-UA" dirty="0"/>
          </a:p>
        </p:txBody>
      </p:sp>
      <p:sp>
        <p:nvSpPr>
          <p:cNvPr id="10" name="Rectangle 9" descr="Low Temperature">
            <a:extLst>
              <a:ext uri="{FF2B5EF4-FFF2-40B4-BE49-F238E27FC236}">
                <a16:creationId xmlns:a16="http://schemas.microsoft.com/office/drawing/2014/main" id="{F7F8D652-11EE-824A-B61B-2DCA106000AF}"/>
              </a:ext>
            </a:extLst>
          </p:cNvPr>
          <p:cNvSpPr/>
          <p:nvPr/>
        </p:nvSpPr>
        <p:spPr>
          <a:xfrm>
            <a:off x="629401" y="2372532"/>
            <a:ext cx="1063949" cy="1167157"/>
          </a:xfrm>
          <a:prstGeom prst="rect">
            <a:avLst/>
          </a:prstGeom>
          <a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061F0-A248-1A4B-BBB3-16C4BFEA602B}"/>
              </a:ext>
            </a:extLst>
          </p:cNvPr>
          <p:cNvSpPr/>
          <p:nvPr/>
        </p:nvSpPr>
        <p:spPr>
          <a:xfrm>
            <a:off x="4335189" y="2425160"/>
            <a:ext cx="973852" cy="1075057"/>
          </a:xfrm>
          <a:prstGeom prst="rect">
            <a:avLst/>
          </a:prstGeom>
          <a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rcRect/>
            <a:stretch>
              <a:fillRect l="-25000" r="-25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FBA086-6671-D846-89C4-9BBA15924DC1}"/>
              </a:ext>
            </a:extLst>
          </p:cNvPr>
          <p:cNvSpPr/>
          <p:nvPr/>
        </p:nvSpPr>
        <p:spPr>
          <a:xfrm>
            <a:off x="8010488" y="2365131"/>
            <a:ext cx="962442" cy="1076187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rcRect/>
            <a:stretch>
              <a:fillRect t="-17000" b="-1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1166C9-65BE-114D-93E2-CC76097A543D}"/>
              </a:ext>
            </a:extLst>
          </p:cNvPr>
          <p:cNvSpPr/>
          <p:nvPr/>
        </p:nvSpPr>
        <p:spPr>
          <a:xfrm>
            <a:off x="512817" y="4192631"/>
            <a:ext cx="1162786" cy="1223073"/>
          </a:xfrm>
          <a:prstGeom prst="rect">
            <a:avLst/>
          </a:prstGeom>
          <a:blipFill>
            <a:blip r:embed="rId10">
              <a:extLst>
                <a:ext uri="{837473B0-CC2E-450A-ABE3-18F120FF3D39}">
                  <a1611:picAttrSrcUrl xmlns:a1611="http://schemas.microsoft.com/office/drawing/2016/11/main" r:id="rId11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 descr="Hammer">
            <a:extLst>
              <a:ext uri="{FF2B5EF4-FFF2-40B4-BE49-F238E27FC236}">
                <a16:creationId xmlns:a16="http://schemas.microsoft.com/office/drawing/2014/main" id="{05F87C52-7331-B242-A277-7946A2E5BBDD}"/>
              </a:ext>
            </a:extLst>
          </p:cNvPr>
          <p:cNvSpPr/>
          <p:nvPr/>
        </p:nvSpPr>
        <p:spPr>
          <a:xfrm>
            <a:off x="4278711" y="4224584"/>
            <a:ext cx="1162785" cy="1167156"/>
          </a:xfrm>
          <a:prstGeom prst="rect">
            <a:avLst/>
          </a:prstGeom>
          <a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839E0-479D-6646-B9E5-93E305204350}"/>
              </a:ext>
            </a:extLst>
          </p:cNvPr>
          <p:cNvSpPr/>
          <p:nvPr/>
        </p:nvSpPr>
        <p:spPr>
          <a:xfrm>
            <a:off x="7957961" y="4266727"/>
            <a:ext cx="1046806" cy="1093402"/>
          </a:xfrm>
          <a:prstGeom prst="rect">
            <a:avLst/>
          </a:prstGeom>
          <a:blipFill rotWithShape="1">
            <a:blip r:embed="rId14"/>
            <a:srcRect/>
            <a:stretch>
              <a:fillRect t="-47000" b="-47000"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278757D-9AA9-414F-92B8-1D30DA7A53AE}"/>
              </a:ext>
            </a:extLst>
          </p:cNvPr>
          <p:cNvGrpSpPr/>
          <p:nvPr/>
        </p:nvGrpSpPr>
        <p:grpSpPr>
          <a:xfrm>
            <a:off x="1802376" y="2447064"/>
            <a:ext cx="2239444" cy="1016372"/>
            <a:chOff x="1445600" y="842570"/>
            <a:chExt cx="1200065" cy="223039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3ED6DA6-2791-C546-974B-8DC55A04658F}"/>
                </a:ext>
              </a:extLst>
            </p:cNvPr>
            <p:cNvSpPr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F69E72-9E69-AB41-9623-CDBA78649789}"/>
                </a:ext>
              </a:extLst>
            </p:cNvPr>
            <p:cNvSpPr txBox="1"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/>
                <a:t>Immersion cooling tank with dielectric liquid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8FD54C-694C-1044-89FC-5BAB9D8DA7A2}"/>
              </a:ext>
            </a:extLst>
          </p:cNvPr>
          <p:cNvGrpSpPr/>
          <p:nvPr/>
        </p:nvGrpSpPr>
        <p:grpSpPr>
          <a:xfrm>
            <a:off x="5466266" y="2447064"/>
            <a:ext cx="2239444" cy="1016372"/>
            <a:chOff x="1445600" y="842570"/>
            <a:chExt cx="1200065" cy="223039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F9CC5EF-33C8-EE45-8214-EB8FB677369F}"/>
                </a:ext>
              </a:extLst>
            </p:cNvPr>
            <p:cNvSpPr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032CE4E-0961-6446-BC4A-768606B0DF14}"/>
                </a:ext>
              </a:extLst>
            </p:cNvPr>
            <p:cNvSpPr txBox="1"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/>
              <a:r>
                <a:rPr lang="en-US" sz="2400" dirty="0"/>
                <a:t>Heat Exchanger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0D2154E-AE0D-914E-A43B-E6A507DE3BA4}"/>
              </a:ext>
            </a:extLst>
          </p:cNvPr>
          <p:cNvGrpSpPr/>
          <p:nvPr/>
        </p:nvGrpSpPr>
        <p:grpSpPr>
          <a:xfrm>
            <a:off x="9130155" y="2447064"/>
            <a:ext cx="2239444" cy="1016372"/>
            <a:chOff x="1445600" y="842570"/>
            <a:chExt cx="1200065" cy="22303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F8F54A-8879-8244-ABC1-1B6B97A46B2E}"/>
                </a:ext>
              </a:extLst>
            </p:cNvPr>
            <p:cNvSpPr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F484D93-3AE3-5A4B-A95B-974FD8F63AAF}"/>
                </a:ext>
              </a:extLst>
            </p:cNvPr>
            <p:cNvSpPr txBox="1"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/>
              <a:r>
                <a:rPr lang="en-US" sz="2400" dirty="0"/>
                <a:t>Chilled water tank / Dry coolers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95964B7-C437-A743-AFEE-41B8502D17F8}"/>
              </a:ext>
            </a:extLst>
          </p:cNvPr>
          <p:cNvGrpSpPr/>
          <p:nvPr/>
        </p:nvGrpSpPr>
        <p:grpSpPr>
          <a:xfrm>
            <a:off x="1802376" y="4268205"/>
            <a:ext cx="2239444" cy="1016372"/>
            <a:chOff x="1445600" y="842570"/>
            <a:chExt cx="1200065" cy="223039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D657ADD-A072-F74B-8BE5-8AA1966E27E1}"/>
                </a:ext>
              </a:extLst>
            </p:cNvPr>
            <p:cNvSpPr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F313CF9-6A73-CC45-9BD5-AEC49E6AC7B5}"/>
                </a:ext>
              </a:extLst>
            </p:cNvPr>
            <p:cNvSpPr txBox="1"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/>
              <a:r>
                <a:rPr lang="en-US" sz="2400" dirty="0"/>
                <a:t>Thermostat controller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073CC3E-259F-3D46-BD27-D66581C9D671}"/>
              </a:ext>
            </a:extLst>
          </p:cNvPr>
          <p:cNvGrpSpPr/>
          <p:nvPr/>
        </p:nvGrpSpPr>
        <p:grpSpPr>
          <a:xfrm>
            <a:off x="5466266" y="4268205"/>
            <a:ext cx="2239444" cy="1016372"/>
            <a:chOff x="1445600" y="842570"/>
            <a:chExt cx="1200065" cy="223039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849C7B2-EFAC-284C-A1ED-4165949F2A47}"/>
                </a:ext>
              </a:extLst>
            </p:cNvPr>
            <p:cNvSpPr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9712652-B133-0240-97AF-AA192BB41103}"/>
                </a:ext>
              </a:extLst>
            </p:cNvPr>
            <p:cNvSpPr txBox="1"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/>
              <a:r>
                <a:rPr lang="en-US" sz="2400" dirty="0"/>
                <a:t>Technical skills: plumbing &amp; electrical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DC11043-C4B2-4E47-A386-478530B9FADE}"/>
              </a:ext>
            </a:extLst>
          </p:cNvPr>
          <p:cNvGrpSpPr/>
          <p:nvPr/>
        </p:nvGrpSpPr>
        <p:grpSpPr>
          <a:xfrm>
            <a:off x="9130155" y="4268205"/>
            <a:ext cx="2239444" cy="1016372"/>
            <a:chOff x="1445600" y="842570"/>
            <a:chExt cx="1200065" cy="223039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22640CE-A3CF-664C-AF8D-6E22CB41758B}"/>
                </a:ext>
              </a:extLst>
            </p:cNvPr>
            <p:cNvSpPr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9C79F39-5939-494F-A9F0-2D16845C4221}"/>
                </a:ext>
              </a:extLst>
            </p:cNvPr>
            <p:cNvSpPr txBox="1"/>
            <p:nvPr/>
          </p:nvSpPr>
          <p:spPr>
            <a:xfrm>
              <a:off x="1445600" y="842570"/>
              <a:ext cx="1200065" cy="2230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/>
              <a:r>
                <a:rPr lang="en-US" sz="2400" dirty="0"/>
                <a:t>Pully or gantry crane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8398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27E725-8B20-5A4A-ABEE-7EFB57C2A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87" y="394332"/>
            <a:ext cx="10515599" cy="1325563"/>
          </a:xfrm>
          <a:noFill/>
          <a:ln>
            <a:noFill/>
          </a:ln>
        </p:spPr>
        <p:txBody>
          <a:bodyPr spcFirstLastPara="1" wrap="square" lIns="91422" tIns="45698" rIns="91422" bIns="45698" anchor="ctr" anchorCtr="0">
            <a:normAutofit/>
          </a:bodyPr>
          <a:lstStyle/>
          <a:p>
            <a:r>
              <a:rPr lang="en-US" b="1" dirty="0">
                <a:solidFill>
                  <a:srgbClr val="0099FF"/>
                </a:solidFill>
              </a:rPr>
              <a:t>Immersion cooling challenges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D8D3912B-7BD9-4252-8EC3-7D2403D9A4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/>
              <a:t>Datacenter server immersion cooling </a:t>
            </a:r>
            <a:endParaRPr lang="en-US" sz="16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8</a:t>
            </a:fld>
            <a:endParaRPr lang="uk-UA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9834184-3EBB-00AF-4E4A-B96402D6D2F9}"/>
              </a:ext>
            </a:extLst>
          </p:cNvPr>
          <p:cNvSpPr txBox="1">
            <a:spLocks/>
          </p:cNvSpPr>
          <p:nvPr/>
        </p:nvSpPr>
        <p:spPr>
          <a:xfrm>
            <a:off x="403086" y="18224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182" marR="0" lvl="0" indent="-342886" algn="l" rtl="0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Calibri"/>
              </a:defRPr>
            </a:lvl1pPr>
            <a:lvl2pPr marL="914363" marR="0" lvl="1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545" marR="0" lvl="2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727" marR="0" lvl="3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5909" marR="0" lvl="4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090" marR="0" lvl="5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272" marR="0" lvl="6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454" marR="0" lvl="7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635" marR="0" lvl="8" indent="-342886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dirty="0"/>
              <a:t>High initial cost for liquid cooling equipment</a:t>
            </a:r>
            <a:br>
              <a:rPr lang="en-US" dirty="0"/>
            </a:br>
            <a:r>
              <a:rPr lang="en-US" i="1" dirty="0"/>
              <a:t>tanks, dry coolers, water tower etc.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dirty="0"/>
              <a:t>Heavy weight for cooling tanks installed in Uganda and Mali. </a:t>
            </a:r>
            <a:r>
              <a:rPr lang="en-US" i="1" dirty="0"/>
              <a:t>24U GRC tank is 507+ Kg &amp; required 16 men to offload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dirty="0"/>
              <a:t>Supplied dry </a:t>
            </a:r>
            <a:r>
              <a:rPr lang="en-US"/>
              <a:t>coolers lacked inbuilt thermostats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5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 rot="-5400000">
            <a:off x="5856049" y="534239"/>
            <a:ext cx="6870200" cy="580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45698" rIns="91422" bIns="45698" anchor="ctr" anchorCtr="0">
            <a:noAutofit/>
          </a:bodyPr>
          <a:lstStyle/>
          <a:p>
            <a:pPr algn="ctr"/>
            <a:endParaRPr sz="1800" dirty="0">
              <a:solidFill>
                <a:schemeClr val="lt1"/>
              </a:solidFill>
              <a:latin typeface="Roboto"/>
              <a:ea typeface="Roboto"/>
              <a:cs typeface="Roboto"/>
              <a:sym typeface="Calibri"/>
            </a:endParaRPr>
          </a:p>
        </p:txBody>
      </p:sp>
      <p:sp>
        <p:nvSpPr>
          <p:cNvPr id="9" name="Google Shape;104;gf75b848995_0_19">
            <a:extLst>
              <a:ext uri="{FF2B5EF4-FFF2-40B4-BE49-F238E27FC236}">
                <a16:creationId xmlns:a16="http://schemas.microsoft.com/office/drawing/2014/main" id="{A0C898C9-4709-4F9E-8F51-6D4D19E0B6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3087" y="700315"/>
            <a:ext cx="10427713" cy="794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t" anchorCtr="0">
            <a:spAutoFit/>
          </a:bodyPr>
          <a:lstStyle/>
          <a:p>
            <a:r>
              <a:rPr lang="en-US" b="1" dirty="0">
                <a:solidFill>
                  <a:srgbClr val="0099FF"/>
                </a:solidFill>
              </a:rPr>
              <a:t>Lessons learned</a:t>
            </a:r>
            <a:endParaRPr b="1" dirty="0">
              <a:solidFill>
                <a:srgbClr val="0099FF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2F63C-28BA-3845-B3DE-8965699D2F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dirty="0"/>
              <a:t>Type of the power input for the immersion cooling system: </a:t>
            </a:r>
            <a:br>
              <a:rPr lang="en-US" dirty="0"/>
            </a:br>
            <a:r>
              <a:rPr lang="en-US" i="1" dirty="0"/>
              <a:t>Single or three-phase power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dirty="0"/>
              <a:t>Need loading and offloading plan as equipment is heavy. </a:t>
            </a:r>
            <a:br>
              <a:rPr lang="en-US" dirty="0"/>
            </a:br>
            <a:r>
              <a:rPr lang="en-US" i="1" dirty="0"/>
              <a:t>E.g. 24U GRC immersion cooled rack has 507kg 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dirty="0"/>
              <a:t>Conventional servers can be reconfigured for immersion cooling.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dirty="0"/>
              <a:t>More effective when the liquid is directly cooling the processors. 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en-US" dirty="0"/>
          </a:p>
          <a:p>
            <a:pPr marL="114296" indent="0">
              <a:lnSpc>
                <a:spcPct val="130000"/>
              </a:lnSpc>
              <a:spcAft>
                <a:spcPts val="600"/>
              </a:spcAft>
              <a:buNone/>
            </a:pPr>
            <a:endParaRPr lang="en-US" dirty="0"/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10/31/2024</a:t>
            </a:r>
            <a:endParaRPr lang="en-US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D8D3912B-7BD9-4252-8EC3-7D2403D9A4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z="1600" i="1"/>
              <a:t>Datacenter server immersion cooling 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uk-UA" smtClean="0"/>
              <a:pPr algn="r"/>
              <a:t>9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7831559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RDCT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99FF"/>
      </a:accent1>
      <a:accent2>
        <a:srgbClr val="99CC3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C4D07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2673</TotalTime>
  <Words>509</Words>
  <Application>Microsoft Office PowerPoint</Application>
  <PresentationFormat>Widescreen</PresentationFormat>
  <Paragraphs>105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Roboto</vt:lpstr>
      <vt:lpstr>Default Theme</vt:lpstr>
      <vt:lpstr>Immersion cooling for servers in Datacenters  October 31, 2024, Dar es Salaam, Tanzania </vt:lpstr>
      <vt:lpstr>What is server immersion cooling?</vt:lpstr>
      <vt:lpstr>Immersion cooling servers in dielectric fluid</vt:lpstr>
      <vt:lpstr>Why server immersion cooling?</vt:lpstr>
      <vt:lpstr>Immersion cooling flow</vt:lpstr>
      <vt:lpstr>Server immersion cooling at ICERUganda</vt:lpstr>
      <vt:lpstr>Immersion cooling installation requirements</vt:lpstr>
      <vt:lpstr>Immersion cooling challenges</vt:lpstr>
      <vt:lpstr>Lessons learned</vt:lpstr>
      <vt:lpstr>Lessons learned continued</vt:lpstr>
      <vt:lpstr>Statistics</vt:lpstr>
      <vt:lpstr>Acknowledgements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Moyer</dc:creator>
  <cp:lastModifiedBy>Ben Kakeeto</cp:lastModifiedBy>
  <cp:revision>111</cp:revision>
  <cp:lastPrinted>2021-10-20T11:16:57Z</cp:lastPrinted>
  <dcterms:created xsi:type="dcterms:W3CDTF">2017-04-19T14:44:58Z</dcterms:created>
  <dcterms:modified xsi:type="dcterms:W3CDTF">2024-10-29T10:01:21Z</dcterms:modified>
</cp:coreProperties>
</file>