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407" r:id="rId2"/>
    <p:sldId id="274" r:id="rId3"/>
    <p:sldId id="258" r:id="rId4"/>
    <p:sldId id="414" r:id="rId5"/>
    <p:sldId id="415" r:id="rId6"/>
    <p:sldId id="413" r:id="rId7"/>
    <p:sldId id="411" r:id="rId8"/>
    <p:sldId id="418" r:id="rId9"/>
    <p:sldId id="421" r:id="rId10"/>
    <p:sldId id="420" r:id="rId11"/>
    <p:sldId id="422" r:id="rId12"/>
    <p:sldId id="263" r:id="rId13"/>
    <p:sldId id="264" r:id="rId14"/>
    <p:sldId id="423" r:id="rId15"/>
    <p:sldId id="265" r:id="rId16"/>
    <p:sldId id="304" r:id="rId17"/>
  </p:sldIdLst>
  <p:sldSz cx="9144000" cy="5143500" type="screen16x9"/>
  <p:notesSz cx="9144000" cy="5143500"/>
  <p:defaultTex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D6A300"/>
    <a:srgbClr val="A56507"/>
    <a:srgbClr val="F596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18" autoAdjust="0"/>
    <p:restoredTop sz="93123" autoAdjust="0"/>
  </p:normalViewPr>
  <p:slideViewPr>
    <p:cSldViewPr>
      <p:cViewPr varScale="1">
        <p:scale>
          <a:sx n="97" d="100"/>
          <a:sy n="97" d="100"/>
        </p:scale>
        <p:origin x="420" y="45"/>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c774de7caca4ae3c" providerId="LiveId" clId="{32430027-50E3-4700-994B-3D59A3D9393B}"/>
    <pc:docChg chg="undo custSel addSld delSld modSld sldOrd modMainMaster">
      <pc:chgData name="" userId="c774de7caca4ae3c" providerId="LiveId" clId="{32430027-50E3-4700-994B-3D59A3D9393B}" dt="2024-10-15T14:03:27.510" v="2957" actId="20577"/>
      <pc:docMkLst>
        <pc:docMk/>
      </pc:docMkLst>
      <pc:sldChg chg="addSp delSp modSp ord modNotesTx">
        <pc:chgData name="" userId="c774de7caca4ae3c" providerId="LiveId" clId="{32430027-50E3-4700-994B-3D59A3D9393B}" dt="2024-10-15T14:01:09.177" v="2935" actId="20577"/>
        <pc:sldMkLst>
          <pc:docMk/>
          <pc:sldMk cId="0" sldId="258"/>
        </pc:sldMkLst>
        <pc:spChg chg="add del mod">
          <ac:chgData name="" userId="c774de7caca4ae3c" providerId="LiveId" clId="{32430027-50E3-4700-994B-3D59A3D9393B}" dt="2024-10-15T08:43:42.305" v="702" actId="478"/>
          <ac:spMkLst>
            <pc:docMk/>
            <pc:sldMk cId="0" sldId="258"/>
            <ac:spMk id="3" creationId="{155C59B5-2444-40BA-81CD-9A7D6AE52BF7}"/>
          </ac:spMkLst>
        </pc:spChg>
        <pc:spChg chg="add del mod">
          <ac:chgData name="" userId="c774de7caca4ae3c" providerId="LiveId" clId="{32430027-50E3-4700-994B-3D59A3D9393B}" dt="2024-10-02T11:06:20.782" v="195" actId="478"/>
          <ac:spMkLst>
            <pc:docMk/>
            <pc:sldMk cId="0" sldId="258"/>
            <ac:spMk id="3" creationId="{964D4D0D-5BDC-48DF-A66B-FD3C1C845694}"/>
          </ac:spMkLst>
        </pc:spChg>
        <pc:spChg chg="mod">
          <ac:chgData name="" userId="c774de7caca4ae3c" providerId="LiveId" clId="{32430027-50E3-4700-994B-3D59A3D9393B}" dt="2024-10-15T11:08:42.806" v="2303" actId="122"/>
          <ac:spMkLst>
            <pc:docMk/>
            <pc:sldMk cId="0" sldId="258"/>
            <ac:spMk id="4" creationId="{00000000-0000-0000-0000-000000000000}"/>
          </ac:spMkLst>
        </pc:spChg>
        <pc:spChg chg="del mod">
          <ac:chgData name="" userId="c774de7caca4ae3c" providerId="LiveId" clId="{32430027-50E3-4700-994B-3D59A3D9393B}" dt="2024-10-02T11:06:16.876" v="194" actId="478"/>
          <ac:spMkLst>
            <pc:docMk/>
            <pc:sldMk cId="0" sldId="258"/>
            <ac:spMk id="5" creationId="{00000000-0000-0000-0000-000000000000}"/>
          </ac:spMkLst>
        </pc:spChg>
        <pc:spChg chg="add mod">
          <ac:chgData name="" userId="c774de7caca4ae3c" providerId="LiveId" clId="{32430027-50E3-4700-994B-3D59A3D9393B}" dt="2024-10-15T14:01:09.177" v="2935" actId="20577"/>
          <ac:spMkLst>
            <pc:docMk/>
            <pc:sldMk cId="0" sldId="258"/>
            <ac:spMk id="7" creationId="{5AF2A560-125D-4835-9101-12E37CCF8E51}"/>
          </ac:spMkLst>
        </pc:spChg>
        <pc:picChg chg="add mod">
          <ac:chgData name="" userId="c774de7caca4ae3c" providerId="LiveId" clId="{32430027-50E3-4700-994B-3D59A3D9393B}" dt="2024-10-15T07:28:41.603" v="322" actId="1076"/>
          <ac:picMkLst>
            <pc:docMk/>
            <pc:sldMk cId="0" sldId="258"/>
            <ac:picMk id="2" creationId="{7813C93C-2DB4-41E8-808B-406154017EBD}"/>
          </ac:picMkLst>
        </pc:picChg>
        <pc:picChg chg="add mod">
          <ac:chgData name="" userId="c774de7caca4ae3c" providerId="LiveId" clId="{32430027-50E3-4700-994B-3D59A3D9393B}" dt="2024-10-15T08:02:24.154" v="558" actId="14100"/>
          <ac:picMkLst>
            <pc:docMk/>
            <pc:sldMk cId="0" sldId="258"/>
            <ac:picMk id="6" creationId="{C3DC4586-1F13-47E3-A843-1A3FF17B8D76}"/>
          </ac:picMkLst>
        </pc:picChg>
      </pc:sldChg>
      <pc:sldChg chg="del ord">
        <pc:chgData name="" userId="c774de7caca4ae3c" providerId="LiveId" clId="{32430027-50E3-4700-994B-3D59A3D9393B}" dt="2024-10-15T12:56:49.208" v="2485" actId="2696"/>
        <pc:sldMkLst>
          <pc:docMk/>
          <pc:sldMk cId="0" sldId="262"/>
        </pc:sldMkLst>
      </pc:sldChg>
      <pc:sldChg chg="modSp modNotesTx">
        <pc:chgData name="" userId="c774de7caca4ae3c" providerId="LiveId" clId="{32430027-50E3-4700-994B-3D59A3D9393B}" dt="2024-10-15T12:57:38.153" v="2518" actId="20577"/>
        <pc:sldMkLst>
          <pc:docMk/>
          <pc:sldMk cId="0" sldId="263"/>
        </pc:sldMkLst>
        <pc:spChg chg="mod">
          <ac:chgData name="" userId="c774de7caca4ae3c" providerId="LiveId" clId="{32430027-50E3-4700-994B-3D59A3D9393B}" dt="2024-10-15T12:57:38.153" v="2518" actId="20577"/>
          <ac:spMkLst>
            <pc:docMk/>
            <pc:sldMk cId="0" sldId="263"/>
            <ac:spMk id="4" creationId="{00000000-0000-0000-0000-000000000000}"/>
          </ac:spMkLst>
        </pc:spChg>
      </pc:sldChg>
      <pc:sldChg chg="modSp">
        <pc:chgData name="" userId="c774de7caca4ae3c" providerId="LiveId" clId="{32430027-50E3-4700-994B-3D59A3D9393B}" dt="2024-10-15T13:18:39.755" v="2683" actId="20577"/>
        <pc:sldMkLst>
          <pc:docMk/>
          <pc:sldMk cId="0" sldId="264"/>
        </pc:sldMkLst>
        <pc:spChg chg="mod">
          <ac:chgData name="" userId="c774de7caca4ae3c" providerId="LiveId" clId="{32430027-50E3-4700-994B-3D59A3D9393B}" dt="2024-10-15T13:18:39.755" v="2683" actId="20577"/>
          <ac:spMkLst>
            <pc:docMk/>
            <pc:sldMk cId="0" sldId="264"/>
            <ac:spMk id="4" creationId="{00000000-0000-0000-0000-000000000000}"/>
          </ac:spMkLst>
        </pc:spChg>
        <pc:spChg chg="mod">
          <ac:chgData name="" userId="c774de7caca4ae3c" providerId="LiveId" clId="{32430027-50E3-4700-994B-3D59A3D9393B}" dt="2024-10-15T12:58:30.401" v="2522" actId="20577"/>
          <ac:spMkLst>
            <pc:docMk/>
            <pc:sldMk cId="0" sldId="264"/>
            <ac:spMk id="5" creationId="{00000000-0000-0000-0000-000000000000}"/>
          </ac:spMkLst>
        </pc:spChg>
      </pc:sldChg>
      <pc:sldChg chg="addSp modSp ord modNotesTx">
        <pc:chgData name="" userId="c774de7caca4ae3c" providerId="LiveId" clId="{32430027-50E3-4700-994B-3D59A3D9393B}" dt="2024-10-15T13:44:44.474" v="2787" actId="14100"/>
        <pc:sldMkLst>
          <pc:docMk/>
          <pc:sldMk cId="0" sldId="265"/>
        </pc:sldMkLst>
        <pc:spChg chg="mod">
          <ac:chgData name="" userId="c774de7caca4ae3c" providerId="LiveId" clId="{32430027-50E3-4700-994B-3D59A3D9393B}" dt="2024-10-15T13:15:08.947" v="2613" actId="122"/>
          <ac:spMkLst>
            <pc:docMk/>
            <pc:sldMk cId="0" sldId="265"/>
            <ac:spMk id="4" creationId="{00000000-0000-0000-0000-000000000000}"/>
          </ac:spMkLst>
        </pc:spChg>
        <pc:spChg chg="mod">
          <ac:chgData name="" userId="c774de7caca4ae3c" providerId="LiveId" clId="{32430027-50E3-4700-994B-3D59A3D9393B}" dt="2024-10-15T13:20:40.570" v="2733" actId="207"/>
          <ac:spMkLst>
            <pc:docMk/>
            <pc:sldMk cId="0" sldId="265"/>
            <ac:spMk id="5" creationId="{00000000-0000-0000-0000-000000000000}"/>
          </ac:spMkLst>
        </pc:spChg>
        <pc:picChg chg="add mod">
          <ac:chgData name="" userId="c774de7caca4ae3c" providerId="LiveId" clId="{32430027-50E3-4700-994B-3D59A3D9393B}" dt="2024-10-15T13:44:44.474" v="2787" actId="14100"/>
          <ac:picMkLst>
            <pc:docMk/>
            <pc:sldMk cId="0" sldId="265"/>
            <ac:picMk id="2" creationId="{AAC2210A-6D44-499F-9B92-9B65673613E3}"/>
          </ac:picMkLst>
        </pc:picChg>
      </pc:sldChg>
      <pc:sldChg chg="modSp">
        <pc:chgData name="" userId="c774de7caca4ae3c" providerId="LiveId" clId="{32430027-50E3-4700-994B-3D59A3D9393B}" dt="2024-10-15T14:00:53.355" v="2926" actId="1076"/>
        <pc:sldMkLst>
          <pc:docMk/>
          <pc:sldMk cId="0" sldId="274"/>
        </pc:sldMkLst>
        <pc:spChg chg="mod">
          <ac:chgData name="" userId="c774de7caca4ae3c" providerId="LiveId" clId="{32430027-50E3-4700-994B-3D59A3D9393B}" dt="2024-10-02T12:07:09.069" v="238" actId="20577"/>
          <ac:spMkLst>
            <pc:docMk/>
            <pc:sldMk cId="0" sldId="274"/>
            <ac:spMk id="4" creationId="{00000000-0000-0000-0000-000000000000}"/>
          </ac:spMkLst>
        </pc:spChg>
        <pc:spChg chg="mod">
          <ac:chgData name="" userId="c774de7caca4ae3c" providerId="LiveId" clId="{32430027-50E3-4700-994B-3D59A3D9393B}" dt="2024-10-15T14:00:53.355" v="2926" actId="1076"/>
          <ac:spMkLst>
            <pc:docMk/>
            <pc:sldMk cId="0" sldId="274"/>
            <ac:spMk id="6" creationId="{00000000-0000-0000-0000-000000000000}"/>
          </ac:spMkLst>
        </pc:spChg>
      </pc:sldChg>
      <pc:sldChg chg="modSp">
        <pc:chgData name="" userId="c774de7caca4ae3c" providerId="LiveId" clId="{32430027-50E3-4700-994B-3D59A3D9393B}" dt="2024-10-02T12:16:09.494" v="313" actId="1076"/>
        <pc:sldMkLst>
          <pc:docMk/>
          <pc:sldMk cId="0" sldId="407"/>
        </pc:sldMkLst>
        <pc:spChg chg="mod">
          <ac:chgData name="" userId="c774de7caca4ae3c" providerId="LiveId" clId="{32430027-50E3-4700-994B-3D59A3D9393B}" dt="2024-10-02T12:16:09.494" v="313" actId="1076"/>
          <ac:spMkLst>
            <pc:docMk/>
            <pc:sldMk cId="0" sldId="407"/>
            <ac:spMk id="3" creationId="{50CB5E57-164F-4F85-9E7E-25DCBFF753D1}"/>
          </ac:spMkLst>
        </pc:spChg>
      </pc:sldChg>
      <pc:sldChg chg="addSp delSp modSp add del">
        <pc:chgData name="" userId="c774de7caca4ae3c" providerId="LiveId" clId="{32430027-50E3-4700-994B-3D59A3D9393B}" dt="2024-10-15T12:53:34.854" v="2483" actId="2696"/>
        <pc:sldMkLst>
          <pc:docMk/>
          <pc:sldMk cId="1875667338" sldId="409"/>
        </pc:sldMkLst>
        <pc:spChg chg="mod">
          <ac:chgData name="" userId="c774de7caca4ae3c" providerId="LiveId" clId="{32430027-50E3-4700-994B-3D59A3D9393B}" dt="2024-10-15T11:13:35.934" v="2329" actId="122"/>
          <ac:spMkLst>
            <pc:docMk/>
            <pc:sldMk cId="1875667338" sldId="409"/>
            <ac:spMk id="4" creationId="{00000000-0000-0000-0000-000000000000}"/>
          </ac:spMkLst>
        </pc:spChg>
        <pc:spChg chg="add mod">
          <ac:chgData name="" userId="c774de7caca4ae3c" providerId="LiveId" clId="{32430027-50E3-4700-994B-3D59A3D9393B}" dt="2024-10-15T10:41:31.333" v="2047" actId="1076"/>
          <ac:spMkLst>
            <pc:docMk/>
            <pc:sldMk cId="1875667338" sldId="409"/>
            <ac:spMk id="5" creationId="{FC41F265-2D5F-45F2-A66E-04DD3A5289B7}"/>
          </ac:spMkLst>
        </pc:spChg>
        <pc:picChg chg="del">
          <ac:chgData name="" userId="c774de7caca4ae3c" providerId="LiveId" clId="{32430027-50E3-4700-994B-3D59A3D9393B}" dt="2024-10-02T08:12:27.331" v="27" actId="478"/>
          <ac:picMkLst>
            <pc:docMk/>
            <pc:sldMk cId="1875667338" sldId="409"/>
            <ac:picMk id="5" creationId="{00000000-0000-0000-0000-000000000000}"/>
          </ac:picMkLst>
        </pc:picChg>
        <pc:picChg chg="add mod">
          <ac:chgData name="" userId="c774de7caca4ae3c" providerId="LiveId" clId="{32430027-50E3-4700-994B-3D59A3D9393B}" dt="2024-10-15T10:35:20.095" v="1937" actId="1076"/>
          <ac:picMkLst>
            <pc:docMk/>
            <pc:sldMk cId="1875667338" sldId="409"/>
            <ac:picMk id="1026" creationId="{59341802-62AE-4DD7-A0C2-65BFF1FEE3C9}"/>
          </ac:picMkLst>
        </pc:picChg>
      </pc:sldChg>
      <pc:sldChg chg="addSp modSp add del modNotesTx">
        <pc:chgData name="" userId="c774de7caca4ae3c" providerId="LiveId" clId="{32430027-50E3-4700-994B-3D59A3D9393B}" dt="2024-10-15T13:14:19.714" v="2546" actId="2696"/>
        <pc:sldMkLst>
          <pc:docMk/>
          <pc:sldMk cId="92020352" sldId="410"/>
        </pc:sldMkLst>
        <pc:spChg chg="mod">
          <ac:chgData name="" userId="c774de7caca4ae3c" providerId="LiveId" clId="{32430027-50E3-4700-994B-3D59A3D9393B}" dt="2024-10-15T13:09:49.685" v="2524" actId="122"/>
          <ac:spMkLst>
            <pc:docMk/>
            <pc:sldMk cId="92020352" sldId="410"/>
            <ac:spMk id="4" creationId="{00000000-0000-0000-0000-000000000000}"/>
          </ac:spMkLst>
        </pc:spChg>
        <pc:spChg chg="mod">
          <ac:chgData name="" userId="c774de7caca4ae3c" providerId="LiveId" clId="{32430027-50E3-4700-994B-3D59A3D9393B}" dt="2024-10-15T13:13:43.990" v="2545" actId="1076"/>
          <ac:spMkLst>
            <pc:docMk/>
            <pc:sldMk cId="92020352" sldId="410"/>
            <ac:spMk id="5" creationId="{00000000-0000-0000-0000-000000000000}"/>
          </ac:spMkLst>
        </pc:spChg>
        <pc:picChg chg="add mod">
          <ac:chgData name="" userId="c774de7caca4ae3c" providerId="LiveId" clId="{32430027-50E3-4700-994B-3D59A3D9393B}" dt="2024-10-15T13:12:41.470" v="2543" actId="1076"/>
          <ac:picMkLst>
            <pc:docMk/>
            <pc:sldMk cId="92020352" sldId="410"/>
            <ac:picMk id="5122" creationId="{0F0D9BB9-CEA8-4259-80ED-C09927FA4E86}"/>
          </ac:picMkLst>
        </pc:picChg>
      </pc:sldChg>
      <pc:sldChg chg="addSp modSp add ord">
        <pc:chgData name="" userId="c774de7caca4ae3c" providerId="LiveId" clId="{32430027-50E3-4700-994B-3D59A3D9393B}" dt="2024-10-15T11:09:54.966" v="2316" actId="20577"/>
        <pc:sldMkLst>
          <pc:docMk/>
          <pc:sldMk cId="528253568" sldId="411"/>
        </pc:sldMkLst>
        <pc:spChg chg="mod">
          <ac:chgData name="" userId="c774de7caca4ae3c" providerId="LiveId" clId="{32430027-50E3-4700-994B-3D59A3D9393B}" dt="2024-10-15T11:09:54.966" v="2316" actId="20577"/>
          <ac:spMkLst>
            <pc:docMk/>
            <pc:sldMk cId="528253568" sldId="411"/>
            <ac:spMk id="4" creationId="{00000000-0000-0000-0000-000000000000}"/>
          </ac:spMkLst>
        </pc:spChg>
        <pc:spChg chg="mod">
          <ac:chgData name="" userId="c774de7caca4ae3c" providerId="LiveId" clId="{32430027-50E3-4700-994B-3D59A3D9393B}" dt="2024-10-15T11:07:50.999" v="2302" actId="12"/>
          <ac:spMkLst>
            <pc:docMk/>
            <pc:sldMk cId="528253568" sldId="411"/>
            <ac:spMk id="5" creationId="{00000000-0000-0000-0000-000000000000}"/>
          </ac:spMkLst>
        </pc:spChg>
        <pc:picChg chg="add mod">
          <ac:chgData name="" userId="c774de7caca4ae3c" providerId="LiveId" clId="{32430027-50E3-4700-994B-3D59A3D9393B}" dt="2024-10-15T08:18:34.174" v="636" actId="1076"/>
          <ac:picMkLst>
            <pc:docMk/>
            <pc:sldMk cId="528253568" sldId="411"/>
            <ac:picMk id="2" creationId="{8390FAAC-F36A-403B-BB7C-14990F09BD66}"/>
          </ac:picMkLst>
        </pc:picChg>
      </pc:sldChg>
      <pc:sldChg chg="addSp delSp modSp add del">
        <pc:chgData name="" userId="c774de7caca4ae3c" providerId="LiveId" clId="{32430027-50E3-4700-994B-3D59A3D9393B}" dt="2024-10-15T09:06:31.402" v="1367" actId="2696"/>
        <pc:sldMkLst>
          <pc:docMk/>
          <pc:sldMk cId="4287286249" sldId="412"/>
        </pc:sldMkLst>
        <pc:spChg chg="add del mod">
          <ac:chgData name="" userId="c774de7caca4ae3c" providerId="LiveId" clId="{32430027-50E3-4700-994B-3D59A3D9393B}" dt="2024-10-15T07:52:51.803" v="355" actId="478"/>
          <ac:spMkLst>
            <pc:docMk/>
            <pc:sldMk cId="4287286249" sldId="412"/>
            <ac:spMk id="3" creationId="{BE28766F-435A-4473-8AB4-CFE37E4B37C3}"/>
          </ac:spMkLst>
        </pc:spChg>
        <pc:spChg chg="mod">
          <ac:chgData name="" userId="c774de7caca4ae3c" providerId="LiveId" clId="{32430027-50E3-4700-994B-3D59A3D9393B}" dt="2024-10-15T07:52:23.689" v="347" actId="20577"/>
          <ac:spMkLst>
            <pc:docMk/>
            <pc:sldMk cId="4287286249" sldId="412"/>
            <ac:spMk id="4" creationId="{00000000-0000-0000-0000-000000000000}"/>
          </ac:spMkLst>
        </pc:spChg>
        <pc:picChg chg="del">
          <ac:chgData name="" userId="c774de7caca4ae3c" providerId="LiveId" clId="{32430027-50E3-4700-994B-3D59A3D9393B}" dt="2024-10-15T07:52:29.165" v="349" actId="478"/>
          <ac:picMkLst>
            <pc:docMk/>
            <pc:sldMk cId="4287286249" sldId="412"/>
            <ac:picMk id="2" creationId="{7813C93C-2DB4-41E8-808B-406154017EBD}"/>
          </ac:picMkLst>
        </pc:picChg>
        <pc:picChg chg="del">
          <ac:chgData name="" userId="c774de7caca4ae3c" providerId="LiveId" clId="{32430027-50E3-4700-994B-3D59A3D9393B}" dt="2024-10-15T07:52:27.325" v="348" actId="478"/>
          <ac:picMkLst>
            <pc:docMk/>
            <pc:sldMk cId="4287286249" sldId="412"/>
            <ac:picMk id="6" creationId="{C3DC4586-1F13-47E3-A843-1A3FF17B8D76}"/>
          </ac:picMkLst>
        </pc:picChg>
      </pc:sldChg>
      <pc:sldChg chg="addSp delSp modSp add ord">
        <pc:chgData name="" userId="c774de7caca4ae3c" providerId="LiveId" clId="{32430027-50E3-4700-994B-3D59A3D9393B}" dt="2024-10-15T14:02:54.592" v="2951" actId="20577"/>
        <pc:sldMkLst>
          <pc:docMk/>
          <pc:sldMk cId="1040043044" sldId="413"/>
        </pc:sldMkLst>
        <pc:spChg chg="add del mod">
          <ac:chgData name="" userId="c774de7caca4ae3c" providerId="LiveId" clId="{32430027-50E3-4700-994B-3D59A3D9393B}" dt="2024-10-15T10:24:25.469" v="1871" actId="478"/>
          <ac:spMkLst>
            <pc:docMk/>
            <pc:sldMk cId="1040043044" sldId="413"/>
            <ac:spMk id="3" creationId="{6E0D44E5-F938-4766-ABF6-70D32B04DAFC}"/>
          </ac:spMkLst>
        </pc:spChg>
        <pc:spChg chg="mod">
          <ac:chgData name="" userId="c774de7caca4ae3c" providerId="LiveId" clId="{32430027-50E3-4700-994B-3D59A3D9393B}" dt="2024-10-15T14:02:54.592" v="2951" actId="20577"/>
          <ac:spMkLst>
            <pc:docMk/>
            <pc:sldMk cId="1040043044" sldId="413"/>
            <ac:spMk id="4" creationId="{00000000-0000-0000-0000-000000000000}"/>
          </ac:spMkLst>
        </pc:spChg>
        <pc:spChg chg="add del mod">
          <ac:chgData name="" userId="c774de7caca4ae3c" providerId="LiveId" clId="{32430027-50E3-4700-994B-3D59A3D9393B}" dt="2024-10-15T10:24:37.820" v="1873" actId="478"/>
          <ac:spMkLst>
            <pc:docMk/>
            <pc:sldMk cId="1040043044" sldId="413"/>
            <ac:spMk id="5" creationId="{00000000-0000-0000-0000-000000000000}"/>
          </ac:spMkLst>
        </pc:spChg>
        <pc:spChg chg="add mod">
          <ac:chgData name="" userId="c774de7caca4ae3c" providerId="LiveId" clId="{32430027-50E3-4700-994B-3D59A3D9393B}" dt="2024-10-15T13:24:52.519" v="2741" actId="14100"/>
          <ac:spMkLst>
            <pc:docMk/>
            <pc:sldMk cId="1040043044" sldId="413"/>
            <ac:spMk id="7" creationId="{2F33A297-0357-4E92-A17D-9E329C8C8011}"/>
          </ac:spMkLst>
        </pc:spChg>
        <pc:picChg chg="add mod">
          <ac:chgData name="" userId="c774de7caca4ae3c" providerId="LiveId" clId="{32430027-50E3-4700-994B-3D59A3D9393B}" dt="2024-10-15T13:25:22.942" v="2745" actId="14100"/>
          <ac:picMkLst>
            <pc:docMk/>
            <pc:sldMk cId="1040043044" sldId="413"/>
            <ac:picMk id="8" creationId="{25FE4770-8EB2-45AB-B993-04DE28676036}"/>
          </ac:picMkLst>
        </pc:picChg>
      </pc:sldChg>
      <pc:sldChg chg="addSp delSp modSp add ord">
        <pc:chgData name="" userId="c774de7caca4ae3c" providerId="LiveId" clId="{32430027-50E3-4700-994B-3D59A3D9393B}" dt="2024-10-15T11:08:51.174" v="2304" actId="122"/>
        <pc:sldMkLst>
          <pc:docMk/>
          <pc:sldMk cId="4140909193" sldId="414"/>
        </pc:sldMkLst>
        <pc:spChg chg="del mod">
          <ac:chgData name="" userId="c774de7caca4ae3c" providerId="LiveId" clId="{32430027-50E3-4700-994B-3D59A3D9393B}" dt="2024-10-15T08:43:56.010" v="704" actId="478"/>
          <ac:spMkLst>
            <pc:docMk/>
            <pc:sldMk cId="4140909193" sldId="414"/>
            <ac:spMk id="3" creationId="{155C59B5-2444-40BA-81CD-9A7D6AE52BF7}"/>
          </ac:spMkLst>
        </pc:spChg>
        <pc:spChg chg="mod">
          <ac:chgData name="" userId="c774de7caca4ae3c" providerId="LiveId" clId="{32430027-50E3-4700-994B-3D59A3D9393B}" dt="2024-10-15T11:08:51.174" v="2304" actId="122"/>
          <ac:spMkLst>
            <pc:docMk/>
            <pc:sldMk cId="4140909193" sldId="414"/>
            <ac:spMk id="4" creationId="{00000000-0000-0000-0000-000000000000}"/>
          </ac:spMkLst>
        </pc:spChg>
        <pc:picChg chg="del">
          <ac:chgData name="" userId="c774de7caca4ae3c" providerId="LiveId" clId="{32430027-50E3-4700-994B-3D59A3D9393B}" dt="2024-10-15T08:39:29.254" v="692" actId="478"/>
          <ac:picMkLst>
            <pc:docMk/>
            <pc:sldMk cId="4140909193" sldId="414"/>
            <ac:picMk id="2" creationId="{7813C93C-2DB4-41E8-808B-406154017EBD}"/>
          </ac:picMkLst>
        </pc:picChg>
        <pc:picChg chg="del">
          <ac:chgData name="" userId="c774de7caca4ae3c" providerId="LiveId" clId="{32430027-50E3-4700-994B-3D59A3D9393B}" dt="2024-10-15T08:39:26.970" v="691" actId="478"/>
          <ac:picMkLst>
            <pc:docMk/>
            <pc:sldMk cId="4140909193" sldId="414"/>
            <ac:picMk id="6" creationId="{C3DC4586-1F13-47E3-A843-1A3FF17B8D76}"/>
          </ac:picMkLst>
        </pc:picChg>
        <pc:picChg chg="add mod">
          <ac:chgData name="" userId="c774de7caca4ae3c" providerId="LiveId" clId="{32430027-50E3-4700-994B-3D59A3D9393B}" dt="2024-10-15T10:38:58.316" v="1965" actId="1076"/>
          <ac:picMkLst>
            <pc:docMk/>
            <pc:sldMk cId="4140909193" sldId="414"/>
            <ac:picMk id="7" creationId="{D69153B0-59D6-47DE-9AD3-105EAAD81C2C}"/>
          </ac:picMkLst>
        </pc:picChg>
      </pc:sldChg>
      <pc:sldChg chg="addSp delSp modSp add">
        <pc:chgData name="" userId="c774de7caca4ae3c" providerId="LiveId" clId="{32430027-50E3-4700-994B-3D59A3D9393B}" dt="2024-10-15T14:02:35.962" v="2938" actId="20577"/>
        <pc:sldMkLst>
          <pc:docMk/>
          <pc:sldMk cId="3349724798" sldId="415"/>
        </pc:sldMkLst>
        <pc:spChg chg="add mod">
          <ac:chgData name="" userId="c774de7caca4ae3c" providerId="LiveId" clId="{32430027-50E3-4700-994B-3D59A3D9393B}" dt="2024-10-15T14:02:35.962" v="2938" actId="20577"/>
          <ac:spMkLst>
            <pc:docMk/>
            <pc:sldMk cId="3349724798" sldId="415"/>
            <ac:spMk id="3" creationId="{185F2FBB-D24A-4315-ACDC-87F41C86983C}"/>
          </ac:spMkLst>
        </pc:spChg>
        <pc:spChg chg="mod">
          <ac:chgData name="" userId="c774de7caca4ae3c" providerId="LiveId" clId="{32430027-50E3-4700-994B-3D59A3D9393B}" dt="2024-10-15T11:09:04.258" v="2305" actId="122"/>
          <ac:spMkLst>
            <pc:docMk/>
            <pc:sldMk cId="3349724798" sldId="415"/>
            <ac:spMk id="4" creationId="{00000000-0000-0000-0000-000000000000}"/>
          </ac:spMkLst>
        </pc:spChg>
        <pc:spChg chg="del mod">
          <ac:chgData name="" userId="c774de7caca4ae3c" providerId="LiveId" clId="{32430027-50E3-4700-994B-3D59A3D9393B}" dt="2024-10-15T10:23:36.293" v="1864" actId="478"/>
          <ac:spMkLst>
            <pc:docMk/>
            <pc:sldMk cId="3349724798" sldId="415"/>
            <ac:spMk id="5" creationId="{00000000-0000-0000-0000-000000000000}"/>
          </ac:spMkLst>
        </pc:spChg>
      </pc:sldChg>
      <pc:sldChg chg="addSp delSp modSp add del modNotesTx">
        <pc:chgData name="" userId="c774de7caca4ae3c" providerId="LiveId" clId="{32430027-50E3-4700-994B-3D59A3D9393B}" dt="2024-10-15T10:36:24.630" v="1942" actId="2696"/>
        <pc:sldMkLst>
          <pc:docMk/>
          <pc:sldMk cId="2426533399" sldId="416"/>
        </pc:sldMkLst>
        <pc:spChg chg="add del">
          <ac:chgData name="" userId="c774de7caca4ae3c" providerId="LiveId" clId="{32430027-50E3-4700-994B-3D59A3D9393B}" dt="2024-10-15T09:13:33.668" v="1662"/>
          <ac:spMkLst>
            <pc:docMk/>
            <pc:sldMk cId="2426533399" sldId="416"/>
            <ac:spMk id="3" creationId="{BE4672CB-7921-43A4-B61C-08A61898F533}"/>
          </ac:spMkLst>
        </pc:spChg>
        <pc:spChg chg="mod">
          <ac:chgData name="" userId="c774de7caca4ae3c" providerId="LiveId" clId="{32430027-50E3-4700-994B-3D59A3D9393B}" dt="2024-10-15T09:11:52.284" v="1446" actId="20577"/>
          <ac:spMkLst>
            <pc:docMk/>
            <pc:sldMk cId="2426533399" sldId="416"/>
            <ac:spMk id="4" creationId="{00000000-0000-0000-0000-000000000000}"/>
          </ac:spMkLst>
        </pc:spChg>
        <pc:spChg chg="mod">
          <ac:chgData name="" userId="c774de7caca4ae3c" providerId="LiveId" clId="{32430027-50E3-4700-994B-3D59A3D9393B}" dt="2024-10-15T10:34:33.306" v="1934" actId="1076"/>
          <ac:spMkLst>
            <pc:docMk/>
            <pc:sldMk cId="2426533399" sldId="416"/>
            <ac:spMk id="5" creationId="{00000000-0000-0000-0000-000000000000}"/>
          </ac:spMkLst>
        </pc:spChg>
        <pc:spChg chg="add mod">
          <ac:chgData name="" userId="c774de7caca4ae3c" providerId="LiveId" clId="{32430027-50E3-4700-994B-3D59A3D9393B}" dt="2024-10-15T10:31:56.855" v="1930" actId="14100"/>
          <ac:spMkLst>
            <pc:docMk/>
            <pc:sldMk cId="2426533399" sldId="416"/>
            <ac:spMk id="6" creationId="{5F356D8B-A1CF-4A52-BA1E-548B366EA465}"/>
          </ac:spMkLst>
        </pc:spChg>
        <pc:picChg chg="del">
          <ac:chgData name="" userId="c774de7caca4ae3c" providerId="LiveId" clId="{32430027-50E3-4700-994B-3D59A3D9393B}" dt="2024-10-15T09:12:34.294" v="1447" actId="478"/>
          <ac:picMkLst>
            <pc:docMk/>
            <pc:sldMk cId="2426533399" sldId="416"/>
            <ac:picMk id="2" creationId="{8390FAAC-F36A-403B-BB7C-14990F09BD66}"/>
          </ac:picMkLst>
        </pc:picChg>
        <pc:picChg chg="add mod">
          <ac:chgData name="" userId="c774de7caca4ae3c" providerId="LiveId" clId="{32430027-50E3-4700-994B-3D59A3D9393B}" dt="2024-10-15T10:34:36.601" v="1935" actId="1076"/>
          <ac:picMkLst>
            <pc:docMk/>
            <pc:sldMk cId="2426533399" sldId="416"/>
            <ac:picMk id="1027" creationId="{B4FCF96F-974D-403A-9750-4CCF7B1EC131}"/>
          </ac:picMkLst>
        </pc:picChg>
      </pc:sldChg>
      <pc:sldChg chg="add del">
        <pc:chgData name="" userId="c774de7caca4ae3c" providerId="LiveId" clId="{32430027-50E3-4700-994B-3D59A3D9393B}" dt="2024-10-15T10:37:01.725" v="1960" actId="2696"/>
        <pc:sldMkLst>
          <pc:docMk/>
          <pc:sldMk cId="588856472" sldId="417"/>
        </pc:sldMkLst>
      </pc:sldChg>
      <pc:sldChg chg="delSp modSp add">
        <pc:chgData name="" userId="c774de7caca4ae3c" providerId="LiveId" clId="{32430027-50E3-4700-994B-3D59A3D9393B}" dt="2024-10-15T11:10:02.630" v="2317" actId="122"/>
        <pc:sldMkLst>
          <pc:docMk/>
          <pc:sldMk cId="4057325562" sldId="418"/>
        </pc:sldMkLst>
        <pc:spChg chg="mod">
          <ac:chgData name="" userId="c774de7caca4ae3c" providerId="LiveId" clId="{32430027-50E3-4700-994B-3D59A3D9393B}" dt="2024-10-15T11:10:02.630" v="2317" actId="122"/>
          <ac:spMkLst>
            <pc:docMk/>
            <pc:sldMk cId="4057325562" sldId="418"/>
            <ac:spMk id="4" creationId="{00000000-0000-0000-0000-000000000000}"/>
          </ac:spMkLst>
        </pc:spChg>
        <pc:spChg chg="mod">
          <ac:chgData name="" userId="c774de7caca4ae3c" providerId="LiveId" clId="{32430027-50E3-4700-994B-3D59A3D9393B}" dt="2024-10-15T11:06:06.108" v="2299" actId="12"/>
          <ac:spMkLst>
            <pc:docMk/>
            <pc:sldMk cId="4057325562" sldId="418"/>
            <ac:spMk id="5" creationId="{00000000-0000-0000-0000-000000000000}"/>
          </ac:spMkLst>
        </pc:spChg>
        <pc:spChg chg="del">
          <ac:chgData name="" userId="c774de7caca4ae3c" providerId="LiveId" clId="{32430027-50E3-4700-994B-3D59A3D9393B}" dt="2024-10-15T10:35:40.716" v="1939" actId="478"/>
          <ac:spMkLst>
            <pc:docMk/>
            <pc:sldMk cId="4057325562" sldId="418"/>
            <ac:spMk id="6" creationId="{5F356D8B-A1CF-4A52-BA1E-548B366EA465}"/>
          </ac:spMkLst>
        </pc:spChg>
        <pc:picChg chg="mod">
          <ac:chgData name="" userId="c774de7caca4ae3c" providerId="LiveId" clId="{32430027-50E3-4700-994B-3D59A3D9393B}" dt="2024-10-15T10:35:55.507" v="1941" actId="1076"/>
          <ac:picMkLst>
            <pc:docMk/>
            <pc:sldMk cId="4057325562" sldId="418"/>
            <ac:picMk id="1027" creationId="{B4FCF96F-974D-403A-9750-4CCF7B1EC131}"/>
          </ac:picMkLst>
        </pc:picChg>
      </pc:sldChg>
      <pc:sldChg chg="addSp modSp add del ord modNotesTx">
        <pc:chgData name="" userId="c774de7caca4ae3c" providerId="LiveId" clId="{32430027-50E3-4700-994B-3D59A3D9393B}" dt="2024-10-15T11:04:51.880" v="2295" actId="2696"/>
        <pc:sldMkLst>
          <pc:docMk/>
          <pc:sldMk cId="2405848295" sldId="419"/>
        </pc:sldMkLst>
        <pc:spChg chg="mod">
          <ac:chgData name="" userId="c774de7caca4ae3c" providerId="LiveId" clId="{32430027-50E3-4700-994B-3D59A3D9393B}" dt="2024-10-15T10:47:21.681" v="2155" actId="20577"/>
          <ac:spMkLst>
            <pc:docMk/>
            <pc:sldMk cId="2405848295" sldId="419"/>
            <ac:spMk id="4" creationId="{00000000-0000-0000-0000-000000000000}"/>
          </ac:spMkLst>
        </pc:spChg>
        <pc:spChg chg="mod">
          <ac:chgData name="" userId="c774de7caca4ae3c" providerId="LiveId" clId="{32430027-50E3-4700-994B-3D59A3D9393B}" dt="2024-10-15T10:55:22.489" v="2250" actId="14100"/>
          <ac:spMkLst>
            <pc:docMk/>
            <pc:sldMk cId="2405848295" sldId="419"/>
            <ac:spMk id="7" creationId="{2F33A297-0357-4E92-A17D-9E329C8C8011}"/>
          </ac:spMkLst>
        </pc:spChg>
        <pc:picChg chg="add mod">
          <ac:chgData name="" userId="c774de7caca4ae3c" providerId="LiveId" clId="{32430027-50E3-4700-994B-3D59A3D9393B}" dt="2024-10-15T10:55:53.133" v="2253" actId="1076"/>
          <ac:picMkLst>
            <pc:docMk/>
            <pc:sldMk cId="2405848295" sldId="419"/>
            <ac:picMk id="2" creationId="{3DFBE404-78CF-4F73-A6D7-B6578ADDE027}"/>
          </ac:picMkLst>
        </pc:picChg>
      </pc:sldChg>
      <pc:sldChg chg="addSp modSp add modNotesTx">
        <pc:chgData name="" userId="c774de7caca4ae3c" providerId="LiveId" clId="{32430027-50E3-4700-994B-3D59A3D9393B}" dt="2024-10-15T13:34:23.964" v="2779" actId="1076"/>
        <pc:sldMkLst>
          <pc:docMk/>
          <pc:sldMk cId="3127217508" sldId="420"/>
        </pc:sldMkLst>
        <pc:spChg chg="mod">
          <ac:chgData name="" userId="c774de7caca4ae3c" providerId="LiveId" clId="{32430027-50E3-4700-994B-3D59A3D9393B}" dt="2024-10-15T13:32:35.007" v="2765" actId="1076"/>
          <ac:spMkLst>
            <pc:docMk/>
            <pc:sldMk cId="3127217508" sldId="420"/>
            <ac:spMk id="4" creationId="{00000000-0000-0000-0000-000000000000}"/>
          </ac:spMkLst>
        </pc:spChg>
        <pc:spChg chg="mod">
          <ac:chgData name="" userId="c774de7caca4ae3c" providerId="LiveId" clId="{32430027-50E3-4700-994B-3D59A3D9393B}" dt="2024-10-15T13:33:49.549" v="2772" actId="1076"/>
          <ac:spMkLst>
            <pc:docMk/>
            <pc:sldMk cId="3127217508" sldId="420"/>
            <ac:spMk id="7" creationId="{2F33A297-0357-4E92-A17D-9E329C8C8011}"/>
          </ac:spMkLst>
        </pc:spChg>
        <pc:picChg chg="add mod">
          <ac:chgData name="" userId="c774de7caca4ae3c" providerId="LiveId" clId="{32430027-50E3-4700-994B-3D59A3D9393B}" dt="2024-10-15T13:34:23.964" v="2779" actId="1076"/>
          <ac:picMkLst>
            <pc:docMk/>
            <pc:sldMk cId="3127217508" sldId="420"/>
            <ac:picMk id="2" creationId="{D6A2A2CA-AB39-4A07-90A0-533CDF8F5DAF}"/>
          </ac:picMkLst>
        </pc:picChg>
      </pc:sldChg>
      <pc:sldChg chg="modSp add">
        <pc:chgData name="" userId="c774de7caca4ae3c" providerId="LiveId" clId="{32430027-50E3-4700-994B-3D59A3D9393B}" dt="2024-10-15T14:03:27.510" v="2957" actId="20577"/>
        <pc:sldMkLst>
          <pc:docMk/>
          <pc:sldMk cId="1812095769" sldId="421"/>
        </pc:sldMkLst>
        <pc:spChg chg="mod">
          <ac:chgData name="" userId="c774de7caca4ae3c" providerId="LiveId" clId="{32430027-50E3-4700-994B-3D59A3D9393B}" dt="2024-10-15T11:10:15.487" v="2318" actId="122"/>
          <ac:spMkLst>
            <pc:docMk/>
            <pc:sldMk cId="1812095769" sldId="421"/>
            <ac:spMk id="4" creationId="{00000000-0000-0000-0000-000000000000}"/>
          </ac:spMkLst>
        </pc:spChg>
        <pc:spChg chg="mod">
          <ac:chgData name="" userId="c774de7caca4ae3c" providerId="LiveId" clId="{32430027-50E3-4700-994B-3D59A3D9393B}" dt="2024-10-15T14:03:27.510" v="2957" actId="20577"/>
          <ac:spMkLst>
            <pc:docMk/>
            <pc:sldMk cId="1812095769" sldId="421"/>
            <ac:spMk id="7" creationId="{2F33A297-0357-4E92-A17D-9E329C8C8011}"/>
          </ac:spMkLst>
        </pc:spChg>
        <pc:picChg chg="mod">
          <ac:chgData name="" userId="c774de7caca4ae3c" providerId="LiveId" clId="{32430027-50E3-4700-994B-3D59A3D9393B}" dt="2024-10-15T11:10:29.664" v="2320" actId="14100"/>
          <ac:picMkLst>
            <pc:docMk/>
            <pc:sldMk cId="1812095769" sldId="421"/>
            <ac:picMk id="2" creationId="{3DFBE404-78CF-4F73-A6D7-B6578ADDE027}"/>
          </ac:picMkLst>
        </pc:picChg>
      </pc:sldChg>
      <pc:sldChg chg="addSp delSp modSp add">
        <pc:chgData name="" userId="c774de7caca4ae3c" providerId="LiveId" clId="{32430027-50E3-4700-994B-3D59A3D9393B}" dt="2024-10-15T14:02:07.070" v="2937" actId="1076"/>
        <pc:sldMkLst>
          <pc:docMk/>
          <pc:sldMk cId="209192556" sldId="422"/>
        </pc:sldMkLst>
        <pc:spChg chg="mod">
          <ac:chgData name="" userId="c774de7caca4ae3c" providerId="LiveId" clId="{32430027-50E3-4700-994B-3D59A3D9393B}" dt="2024-10-15T13:22:09.625" v="2740" actId="20577"/>
          <ac:spMkLst>
            <pc:docMk/>
            <pc:sldMk cId="209192556" sldId="422"/>
            <ac:spMk id="4" creationId="{00000000-0000-0000-0000-000000000000}"/>
          </ac:spMkLst>
        </pc:spChg>
        <pc:spChg chg="mod">
          <ac:chgData name="" userId="c774de7caca4ae3c" providerId="LiveId" clId="{32430027-50E3-4700-994B-3D59A3D9393B}" dt="2024-10-15T14:02:07.070" v="2937" actId="1076"/>
          <ac:spMkLst>
            <pc:docMk/>
            <pc:sldMk cId="209192556" sldId="422"/>
            <ac:spMk id="5" creationId="{FC41F265-2D5F-45F2-A66E-04DD3A5289B7}"/>
          </ac:spMkLst>
        </pc:spChg>
        <pc:picChg chg="del">
          <ac:chgData name="" userId="c774de7caca4ae3c" providerId="LiveId" clId="{32430027-50E3-4700-994B-3D59A3D9393B}" dt="2024-10-15T12:06:52.913" v="2331" actId="478"/>
          <ac:picMkLst>
            <pc:docMk/>
            <pc:sldMk cId="209192556" sldId="422"/>
            <ac:picMk id="1026" creationId="{59341802-62AE-4DD7-A0C2-65BFF1FEE3C9}"/>
          </ac:picMkLst>
        </pc:picChg>
        <pc:picChg chg="add del mod">
          <ac:chgData name="" userId="c774de7caca4ae3c" providerId="LiveId" clId="{32430027-50E3-4700-994B-3D59A3D9393B}" dt="2024-10-15T12:44:07.081" v="2341" actId="478"/>
          <ac:picMkLst>
            <pc:docMk/>
            <pc:sldMk cId="209192556" sldId="422"/>
            <ac:picMk id="2050" creationId="{0D134A37-53D6-47EB-A038-CA91C3E713D1}"/>
          </ac:picMkLst>
        </pc:picChg>
        <pc:picChg chg="add mod">
          <ac:chgData name="" userId="c774de7caca4ae3c" providerId="LiveId" clId="{32430027-50E3-4700-994B-3D59A3D9393B}" dt="2024-10-15T14:02:00.854" v="2936" actId="1076"/>
          <ac:picMkLst>
            <pc:docMk/>
            <pc:sldMk cId="209192556" sldId="422"/>
            <ac:picMk id="2052" creationId="{79D0369D-F9D1-4B6C-AA69-450514D0DEA2}"/>
          </ac:picMkLst>
        </pc:picChg>
      </pc:sldChg>
      <pc:sldChg chg="delSp modSp add del">
        <pc:chgData name="" userId="c774de7caca4ae3c" providerId="LiveId" clId="{32430027-50E3-4700-994B-3D59A3D9393B}" dt="2024-10-15T12:53:54.889" v="2484" actId="2696"/>
        <pc:sldMkLst>
          <pc:docMk/>
          <pc:sldMk cId="875921671" sldId="423"/>
        </pc:sldMkLst>
        <pc:spChg chg="del">
          <ac:chgData name="" userId="c774de7caca4ae3c" providerId="LiveId" clId="{32430027-50E3-4700-994B-3D59A3D9393B}" dt="2024-10-15T12:45:45.383" v="2350" actId="478"/>
          <ac:spMkLst>
            <pc:docMk/>
            <pc:sldMk cId="875921671" sldId="423"/>
            <ac:spMk id="5" creationId="{FC41F265-2D5F-45F2-A66E-04DD3A5289B7}"/>
          </ac:spMkLst>
        </pc:spChg>
        <pc:picChg chg="mod">
          <ac:chgData name="" userId="c774de7caca4ae3c" providerId="LiveId" clId="{32430027-50E3-4700-994B-3D59A3D9393B}" dt="2024-10-15T12:46:05.052" v="2355" actId="1076"/>
          <ac:picMkLst>
            <pc:docMk/>
            <pc:sldMk cId="875921671" sldId="423"/>
            <ac:picMk id="2052" creationId="{79D0369D-F9D1-4B6C-AA69-450514D0DEA2}"/>
          </ac:picMkLst>
        </pc:picChg>
      </pc:sldChg>
      <pc:sldChg chg="addSp delSp modSp add">
        <pc:chgData name="" userId="c774de7caca4ae3c" providerId="LiveId" clId="{32430027-50E3-4700-994B-3D59A3D9393B}" dt="2024-10-15T13:11:56.771" v="2538" actId="1076"/>
        <pc:sldMkLst>
          <pc:docMk/>
          <pc:sldMk cId="917691986" sldId="423"/>
        </pc:sldMkLst>
        <pc:spChg chg="mod">
          <ac:chgData name="" userId="c774de7caca4ae3c" providerId="LiveId" clId="{32430027-50E3-4700-994B-3D59A3D9393B}" dt="2024-10-15T13:11:38.148" v="2532" actId="1076"/>
          <ac:spMkLst>
            <pc:docMk/>
            <pc:sldMk cId="917691986" sldId="423"/>
            <ac:spMk id="5" creationId="{00000000-0000-0000-0000-000000000000}"/>
          </ac:spMkLst>
        </pc:spChg>
        <pc:picChg chg="add mod">
          <ac:chgData name="" userId="c774de7caca4ae3c" providerId="LiveId" clId="{32430027-50E3-4700-994B-3D59A3D9393B}" dt="2024-10-15T13:11:56.771" v="2538" actId="1076"/>
          <ac:picMkLst>
            <pc:docMk/>
            <pc:sldMk cId="917691986" sldId="423"/>
            <ac:picMk id="2" creationId="{74EDFD75-DB2F-411E-8B86-008909C88762}"/>
          </ac:picMkLst>
        </pc:picChg>
        <pc:picChg chg="del mod">
          <ac:chgData name="" userId="c774de7caca4ae3c" providerId="LiveId" clId="{32430027-50E3-4700-994B-3D59A3D9393B}" dt="2024-10-15T13:11:33.897" v="2531" actId="478"/>
          <ac:picMkLst>
            <pc:docMk/>
            <pc:sldMk cId="917691986" sldId="423"/>
            <ac:picMk id="5122" creationId="{0F0D9BB9-CEA8-4259-80ED-C09927FA4E86}"/>
          </ac:picMkLst>
        </pc:picChg>
      </pc:sldChg>
      <pc:sldMasterChg chg="delSp modSldLayout">
        <pc:chgData name="" userId="c774de7caca4ae3c" providerId="LiveId" clId="{32430027-50E3-4700-994B-3D59A3D9393B}" dt="2024-10-02T12:16:35.570" v="314" actId="1076"/>
        <pc:sldMasterMkLst>
          <pc:docMk/>
          <pc:sldMasterMk cId="0" sldId="2147483648"/>
        </pc:sldMasterMkLst>
        <pc:picChg chg="del">
          <ac:chgData name="" userId="c774de7caca4ae3c" providerId="LiveId" clId="{32430027-50E3-4700-994B-3D59A3D9393B}" dt="2024-10-02T12:08:41.612" v="250" actId="478"/>
          <ac:picMkLst>
            <pc:docMk/>
            <pc:sldMasterMk cId="0" sldId="2147483648"/>
            <ac:picMk id="2" creationId="{6B41D4CD-1C2F-4E87-A3B9-DA44CDA06BB1}"/>
          </ac:picMkLst>
        </pc:picChg>
        <pc:sldLayoutChg chg="modSp">
          <pc:chgData name="" userId="c774de7caca4ae3c" providerId="LiveId" clId="{32430027-50E3-4700-994B-3D59A3D9393B}" dt="2024-10-02T12:16:35.570" v="314" actId="1076"/>
          <pc:sldLayoutMkLst>
            <pc:docMk/>
            <pc:sldMasterMk cId="0" sldId="2147483648"/>
            <pc:sldLayoutMk cId="0" sldId="2147483649"/>
          </pc:sldLayoutMkLst>
          <pc:picChg chg="mod">
            <ac:chgData name="" userId="c774de7caca4ae3c" providerId="LiveId" clId="{32430027-50E3-4700-994B-3D59A3D9393B}" dt="2024-10-02T12:16:35.570" v="314" actId="1076"/>
            <ac:picMkLst>
              <pc:docMk/>
              <pc:sldMasterMk cId="0" sldId="2147483648"/>
              <pc:sldLayoutMk cId="0" sldId="2147483649"/>
              <ac:picMk id="2" creationId="{5F9E69EB-8086-4AA4-B20F-B482E874CFE8}"/>
            </ac:picMkLst>
          </pc:picChg>
          <pc:picChg chg="mod">
            <ac:chgData name="" userId="c774de7caca4ae3c" providerId="LiveId" clId="{32430027-50E3-4700-994B-3D59A3D9393B}" dt="2024-10-02T12:15:47.975" v="307" actId="1038"/>
            <ac:picMkLst>
              <pc:docMk/>
              <pc:sldMasterMk cId="0" sldId="2147483648"/>
              <pc:sldLayoutMk cId="0" sldId="2147483649"/>
              <ac:picMk id="14" creationId="{00000000-0000-0000-0000-000000000000}"/>
            </ac:picMkLst>
          </pc:picChg>
        </pc:sldLayoutChg>
        <pc:sldLayoutChg chg="addSp delSp modSp">
          <pc:chgData name="" userId="c774de7caca4ae3c" providerId="LiveId" clId="{32430027-50E3-4700-994B-3D59A3D9393B}" dt="2024-10-02T12:12:49.848" v="293" actId="1076"/>
          <pc:sldLayoutMkLst>
            <pc:docMk/>
            <pc:sldMasterMk cId="0" sldId="2147483648"/>
            <pc:sldLayoutMk cId="1090936536" sldId="2147483655"/>
          </pc:sldLayoutMkLst>
          <pc:spChg chg="add del mod">
            <ac:chgData name="" userId="c774de7caca4ae3c" providerId="LiveId" clId="{32430027-50E3-4700-994B-3D59A3D9393B}" dt="2024-10-02T12:12:49.848" v="293" actId="1076"/>
            <ac:spMkLst>
              <pc:docMk/>
              <pc:sldMasterMk cId="0" sldId="2147483648"/>
              <pc:sldLayoutMk cId="1090936536" sldId="2147483655"/>
              <ac:spMk id="4" creationId="{00000000-0000-0000-0000-000000000000}"/>
            </ac:spMkLst>
          </pc:spChg>
          <pc:spChg chg="add mod">
            <ac:chgData name="" userId="c774de7caca4ae3c" providerId="LiveId" clId="{32430027-50E3-4700-994B-3D59A3D9393B}" dt="2024-10-02T12:10:24.089" v="258" actId="1076"/>
            <ac:spMkLst>
              <pc:docMk/>
              <pc:sldMasterMk cId="0" sldId="2147483648"/>
              <pc:sldLayoutMk cId="1090936536" sldId="2147483655"/>
              <ac:spMk id="12" creationId="{AFBBBAD0-5AB5-4C20-9FCE-83D071DA5D86}"/>
            </ac:spMkLst>
          </pc:spChg>
          <pc:picChg chg="add mod">
            <ac:chgData name="" userId="c774de7caca4ae3c" providerId="LiveId" clId="{32430027-50E3-4700-994B-3D59A3D9393B}" dt="2024-10-02T12:11:52.303" v="279" actId="1076"/>
            <ac:picMkLst>
              <pc:docMk/>
              <pc:sldMasterMk cId="0" sldId="2147483648"/>
              <pc:sldLayoutMk cId="1090936536" sldId="2147483655"/>
              <ac:picMk id="2" creationId="{1A83F9BC-24D5-4BC7-84A1-591114BA3F75}"/>
            </ac:picMkLst>
          </pc:picChg>
          <pc:picChg chg="del mod">
            <ac:chgData name="" userId="c774de7caca4ae3c" providerId="LiveId" clId="{32430027-50E3-4700-994B-3D59A3D9393B}" dt="2024-10-02T12:12:30.316" v="286" actId="478"/>
            <ac:picMkLst>
              <pc:docMk/>
              <pc:sldMasterMk cId="0" sldId="2147483648"/>
              <pc:sldLayoutMk cId="1090936536" sldId="2147483655"/>
              <ac:picMk id="15" creationId="{A196491B-48A9-4629-9461-412493B776C1}"/>
            </ac:picMkLst>
          </pc:picChg>
          <pc:cxnChg chg="add del">
            <ac:chgData name="" userId="c774de7caca4ae3c" providerId="LiveId" clId="{32430027-50E3-4700-994B-3D59A3D9393B}" dt="2024-10-02T12:10:10.168" v="253" actId="478"/>
            <ac:cxnSpMkLst>
              <pc:docMk/>
              <pc:sldMasterMk cId="0" sldId="2147483648"/>
              <pc:sldLayoutMk cId="1090936536" sldId="2147483655"/>
              <ac:cxnSpMk id="11" creationId="{00000000-0000-0000-0000-000000000000}"/>
            </ac:cxnSpMkLst>
          </pc:cxnChg>
          <pc:cxnChg chg="add del">
            <ac:chgData name="" userId="c774de7caca4ae3c" providerId="LiveId" clId="{32430027-50E3-4700-994B-3D59A3D9393B}" dt="2024-10-02T12:10:10.537" v="254" actId="478"/>
            <ac:cxnSpMkLst>
              <pc:docMk/>
              <pc:sldMasterMk cId="0" sldId="2147483648"/>
              <pc:sldLayoutMk cId="1090936536" sldId="2147483655"/>
              <ac:cxnSpMk id="13" creationId="{00000000-0000-0000-0000-000000000000}"/>
            </ac:cxnSpMkLst>
          </pc:cxnChg>
        </pc:sldLayoutChg>
        <pc:sldLayoutChg chg="delSp modSp">
          <pc:chgData name="" userId="c774de7caca4ae3c" providerId="LiveId" clId="{32430027-50E3-4700-994B-3D59A3D9393B}" dt="2024-10-02T12:15:06.250" v="297" actId="478"/>
          <pc:sldLayoutMkLst>
            <pc:docMk/>
            <pc:sldMasterMk cId="0" sldId="2147483648"/>
            <pc:sldLayoutMk cId="4097788687" sldId="2147483656"/>
          </pc:sldLayoutMkLst>
          <pc:picChg chg="del mod">
            <ac:chgData name="" userId="c774de7caca4ae3c" providerId="LiveId" clId="{32430027-50E3-4700-994B-3D59A3D9393B}" dt="2024-10-02T12:15:06.250" v="297" actId="478"/>
            <ac:picMkLst>
              <pc:docMk/>
              <pc:sldMasterMk cId="0" sldId="2147483648"/>
              <pc:sldLayoutMk cId="4097788687" sldId="2147483656"/>
              <ac:picMk id="6" creationId="{00000000-0000-0000-0000-000000000000}"/>
            </ac:picMkLst>
          </pc:picChg>
        </pc:sldLayoutChg>
        <pc:sldLayoutChg chg="delSp modSp">
          <pc:chgData name="" userId="c774de7caca4ae3c" providerId="LiveId" clId="{32430027-50E3-4700-994B-3D59A3D9393B}" dt="2024-10-02T12:15:10.865" v="299" actId="478"/>
          <pc:sldLayoutMkLst>
            <pc:docMk/>
            <pc:sldMasterMk cId="0" sldId="2147483648"/>
            <pc:sldLayoutMk cId="3737584329" sldId="2147483657"/>
          </pc:sldLayoutMkLst>
          <pc:picChg chg="del mod">
            <ac:chgData name="" userId="c774de7caca4ae3c" providerId="LiveId" clId="{32430027-50E3-4700-994B-3D59A3D9393B}" dt="2024-10-02T12:15:10.865" v="299" actId="478"/>
            <ac:picMkLst>
              <pc:docMk/>
              <pc:sldMasterMk cId="0" sldId="2147483648"/>
              <pc:sldLayoutMk cId="3737584329" sldId="2147483657"/>
              <ac:picMk id="7"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G"/>
          </a:p>
        </p:txBody>
      </p:sp>
      <p:sp>
        <p:nvSpPr>
          <p:cNvPr id="3" name="Date Placeholder 2"/>
          <p:cNvSpPr>
            <a:spLocks noGrp="1"/>
          </p:cNvSpPr>
          <p:nvPr>
            <p:ph type="dt" idx="1"/>
          </p:nvPr>
        </p:nvSpPr>
        <p:spPr>
          <a:xfrm>
            <a:off x="5180013" y="0"/>
            <a:ext cx="3962400" cy="257175"/>
          </a:xfrm>
          <a:prstGeom prst="rect">
            <a:avLst/>
          </a:prstGeom>
        </p:spPr>
        <p:txBody>
          <a:bodyPr vert="horz" lIns="91440" tIns="45720" rIns="91440" bIns="45720" rtlCol="0"/>
          <a:lstStyle>
            <a:lvl1pPr algn="r">
              <a:defRPr sz="1200"/>
            </a:lvl1pPr>
          </a:lstStyle>
          <a:p>
            <a:fld id="{2D74B72F-191B-44DF-998F-B2941DB5B655}" type="datetimeFigureOut">
              <a:rPr lang="en-UG" smtClean="0"/>
              <a:t>15/10/2024</a:t>
            </a:fld>
            <a:endParaRPr lang="en-UG"/>
          </a:p>
        </p:txBody>
      </p:sp>
      <p:sp>
        <p:nvSpPr>
          <p:cNvPr id="4" name="Slide Image Placeholder 3"/>
          <p:cNvSpPr>
            <a:spLocks noGrp="1" noRot="1" noChangeAspect="1"/>
          </p:cNvSpPr>
          <p:nvPr>
            <p:ph type="sldImg" idx="2"/>
          </p:nvPr>
        </p:nvSpPr>
        <p:spPr>
          <a:xfrm>
            <a:off x="3028950" y="642938"/>
            <a:ext cx="3086100" cy="1736725"/>
          </a:xfrm>
          <a:prstGeom prst="rect">
            <a:avLst/>
          </a:prstGeom>
          <a:noFill/>
          <a:ln w="12700">
            <a:solidFill>
              <a:prstClr val="black"/>
            </a:solidFill>
          </a:ln>
        </p:spPr>
        <p:txBody>
          <a:bodyPr vert="horz" lIns="91440" tIns="45720" rIns="91440" bIns="45720" rtlCol="0" anchor="ctr"/>
          <a:lstStyle/>
          <a:p>
            <a:endParaRPr lang="en-UG"/>
          </a:p>
        </p:txBody>
      </p:sp>
      <p:sp>
        <p:nvSpPr>
          <p:cNvPr id="5" name="Notes Placeholder 4"/>
          <p:cNvSpPr>
            <a:spLocks noGrp="1"/>
          </p:cNvSpPr>
          <p:nvPr>
            <p:ph type="body" sz="quarter" idx="3"/>
          </p:nvPr>
        </p:nvSpPr>
        <p:spPr>
          <a:xfrm>
            <a:off x="914400" y="2474913"/>
            <a:ext cx="7315200" cy="20256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G"/>
          </a:p>
        </p:txBody>
      </p:sp>
      <p:sp>
        <p:nvSpPr>
          <p:cNvPr id="6" name="Footer Placeholder 5"/>
          <p:cNvSpPr>
            <a:spLocks noGrp="1"/>
          </p:cNvSpPr>
          <p:nvPr>
            <p:ph type="ftr" sz="quarter" idx="4"/>
          </p:nvPr>
        </p:nvSpPr>
        <p:spPr>
          <a:xfrm>
            <a:off x="0" y="4886325"/>
            <a:ext cx="3962400" cy="257175"/>
          </a:xfrm>
          <a:prstGeom prst="rect">
            <a:avLst/>
          </a:prstGeom>
        </p:spPr>
        <p:txBody>
          <a:bodyPr vert="horz" lIns="91440" tIns="45720" rIns="91440" bIns="45720" rtlCol="0" anchor="b"/>
          <a:lstStyle>
            <a:lvl1pPr algn="l">
              <a:defRPr sz="1200"/>
            </a:lvl1pPr>
          </a:lstStyle>
          <a:p>
            <a:endParaRPr lang="en-UG"/>
          </a:p>
        </p:txBody>
      </p:sp>
      <p:sp>
        <p:nvSpPr>
          <p:cNvPr id="7" name="Slide Number Placeholder 6"/>
          <p:cNvSpPr>
            <a:spLocks noGrp="1"/>
          </p:cNvSpPr>
          <p:nvPr>
            <p:ph type="sldNum" sz="quarter" idx="5"/>
          </p:nvPr>
        </p:nvSpPr>
        <p:spPr>
          <a:xfrm>
            <a:off x="5180013" y="4886325"/>
            <a:ext cx="3962400" cy="257175"/>
          </a:xfrm>
          <a:prstGeom prst="rect">
            <a:avLst/>
          </a:prstGeom>
        </p:spPr>
        <p:txBody>
          <a:bodyPr vert="horz" lIns="91440" tIns="45720" rIns="91440" bIns="45720" rtlCol="0" anchor="b"/>
          <a:lstStyle>
            <a:lvl1pPr algn="r">
              <a:defRPr sz="1200"/>
            </a:lvl1pPr>
          </a:lstStyle>
          <a:p>
            <a:fld id="{2F4E279C-A8D4-4FAE-9EEA-7DA49F316F70}" type="slidenum">
              <a:rPr lang="en-UG" smtClean="0"/>
              <a:t>‹#›</a:t>
            </a:fld>
            <a:endParaRPr lang="en-UG"/>
          </a:p>
        </p:txBody>
      </p:sp>
    </p:spTree>
    <p:extLst>
      <p:ext uri="{BB962C8B-B14F-4D97-AF65-F5344CB8AC3E}">
        <p14:creationId xmlns:p14="http://schemas.microsoft.com/office/powerpoint/2010/main" val="84926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1</a:t>
            </a:fld>
            <a:endParaRPr lang="en-UG"/>
          </a:p>
        </p:txBody>
      </p:sp>
    </p:spTree>
    <p:extLst>
      <p:ext uri="{BB962C8B-B14F-4D97-AF65-F5344CB8AC3E}">
        <p14:creationId xmlns:p14="http://schemas.microsoft.com/office/powerpoint/2010/main" val="732917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marL="76201" lvl="0">
              <a:buClr>
                <a:srgbClr val="2E3192"/>
              </a:buClr>
              <a:buSzPts val="2400"/>
            </a:pPr>
            <a:r>
              <a:rPr lang="en-US" sz="1200" b="1" dirty="0">
                <a:solidFill>
                  <a:srgbClr val="0070C0"/>
                </a:solidFill>
                <a:latin typeface="Garamond" panose="02020404030301010803" pitchFamily="18" charset="0"/>
              </a:rPr>
              <a:t>Operation: </a:t>
            </a:r>
            <a:r>
              <a:rPr lang="en-US" sz="1200" dirty="0">
                <a:solidFill>
                  <a:srgbClr val="0070C0"/>
                </a:solidFill>
                <a:latin typeface="Garamond" panose="02020404030301010803" pitchFamily="18" charset="0"/>
              </a:rPr>
              <a:t>Users don’t realize their data is being routed through the proxy server.</a:t>
            </a:r>
          </a:p>
          <a:p>
            <a:pPr marL="76201" lvl="0">
              <a:buClr>
                <a:srgbClr val="2E3192"/>
              </a:buClr>
              <a:buSzPts val="2400"/>
            </a:pPr>
            <a:r>
              <a:rPr lang="en-US" sz="1200" b="1" dirty="0">
                <a:solidFill>
                  <a:srgbClr val="0070C0"/>
                </a:solidFill>
                <a:latin typeface="Garamond" panose="02020404030301010803" pitchFamily="18" charset="0"/>
              </a:rPr>
              <a:t>Positioning: </a:t>
            </a:r>
            <a:r>
              <a:rPr lang="en-US" sz="1200" dirty="0">
                <a:solidFill>
                  <a:srgbClr val="0070C0"/>
                </a:solidFill>
                <a:latin typeface="Garamond" panose="02020404030301010803" pitchFamily="18" charset="0"/>
              </a:rPr>
              <a:t>Typically deployed at the network's gateway. </a:t>
            </a:r>
            <a:br>
              <a:rPr lang="en-US" sz="1200" dirty="0">
                <a:solidFill>
                  <a:srgbClr val="0070C0"/>
                </a:solidFill>
                <a:latin typeface="Garamond" panose="02020404030301010803" pitchFamily="18" charset="0"/>
              </a:rPr>
            </a:br>
            <a:r>
              <a:rPr lang="en-US" sz="1200" b="1" dirty="0">
                <a:solidFill>
                  <a:srgbClr val="0070C0"/>
                </a:solidFill>
                <a:latin typeface="Garamond" panose="02020404030301010803" pitchFamily="18" charset="0"/>
              </a:rPr>
              <a:t>Software: </a:t>
            </a:r>
            <a:r>
              <a:rPr lang="en-US" sz="1200" dirty="0">
                <a:solidFill>
                  <a:srgbClr val="0070C0"/>
                </a:solidFill>
                <a:latin typeface="Garamond" panose="02020404030301010803" pitchFamily="18" charset="0"/>
              </a:rPr>
              <a:t>Apache Traffic Server(Recommended for large networks.)</a:t>
            </a:r>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2198006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rPr dirty="0"/>
              <a:t>the  description of the graph -&gt; TCP-MISS</a:t>
            </a:r>
          </a:p>
          <a:p>
            <a:pPr>
              <a:defRPr/>
            </a:pPr>
            <a:r>
              <a:rPr dirty="0"/>
              <a:t>describe the types cache events</a:t>
            </a:r>
          </a:p>
          <a:p>
            <a:pPr>
              <a:defRPr/>
            </a:pPr>
            <a:r>
              <a:rPr dirty="0"/>
              <a:t>the URLs -&gt; Dynamic looks + content</a:t>
            </a:r>
            <a:endParaRPr lang="en-US" dirty="0"/>
          </a:p>
          <a:p>
            <a:pPr>
              <a:defRPr/>
            </a:pPr>
            <a:endParaRPr lang="en-US" dirty="0"/>
          </a:p>
          <a:p>
            <a:r>
              <a:rPr lang="en-US" b="1" dirty="0"/>
              <a:t>1. TCP_MISS:</a:t>
            </a:r>
          </a:p>
          <a:p>
            <a:r>
              <a:rPr lang="en-US" b="1" dirty="0"/>
              <a:t>Definition</a:t>
            </a:r>
            <a:r>
              <a:rPr lang="en-US" dirty="0"/>
              <a:t>: A </a:t>
            </a:r>
            <a:r>
              <a:rPr lang="en-US" i="1" dirty="0"/>
              <a:t>TCP_MISS</a:t>
            </a:r>
            <a:r>
              <a:rPr lang="en-US" dirty="0"/>
              <a:t> means that the requested content was not found in the cache. When the user made the request, the proxy server had to fetch the content from the origin server because it wasn’t cached.</a:t>
            </a:r>
          </a:p>
          <a:p>
            <a:r>
              <a:rPr lang="en-US" b="1" dirty="0"/>
              <a:t>Implication</a:t>
            </a:r>
            <a:r>
              <a:rPr lang="en-US" dirty="0"/>
              <a:t>: Higher numbers of </a:t>
            </a:r>
            <a:r>
              <a:rPr lang="en-US" i="1" dirty="0"/>
              <a:t>TCP_MISS</a:t>
            </a:r>
            <a:r>
              <a:rPr lang="en-US" dirty="0"/>
              <a:t> indicate that many requests are not being served from the cache, leading to increased bandwidth usage as the proxy must retrieve the content from the original web server.</a:t>
            </a:r>
          </a:p>
          <a:p>
            <a:r>
              <a:rPr lang="en-US" b="1" dirty="0"/>
              <a:t>2. TCP_MEM_HIT:</a:t>
            </a:r>
          </a:p>
          <a:p>
            <a:r>
              <a:rPr lang="en-US" b="1" dirty="0"/>
              <a:t>Definition</a:t>
            </a:r>
            <a:r>
              <a:rPr lang="en-US" dirty="0"/>
              <a:t>: A </a:t>
            </a:r>
            <a:r>
              <a:rPr lang="en-US" i="1" dirty="0"/>
              <a:t>TCP_MEM_HIT</a:t>
            </a:r>
            <a:r>
              <a:rPr lang="en-US" dirty="0"/>
              <a:t> indicates that the requested content was found in the cache, and it was retrieved from memory (RAM) rather than from disk. This is the fastest way to serve cached content.</a:t>
            </a:r>
          </a:p>
          <a:p>
            <a:r>
              <a:rPr lang="en-US" b="1" dirty="0"/>
              <a:t>Implication</a:t>
            </a:r>
            <a:r>
              <a:rPr lang="en-US" dirty="0"/>
              <a:t>: The higher the </a:t>
            </a:r>
            <a:r>
              <a:rPr lang="en-US" i="1" dirty="0"/>
              <a:t>TCP_MEM_HIT</a:t>
            </a:r>
            <a:r>
              <a:rPr lang="en-US" dirty="0"/>
              <a:t>, the better the cache performance, as content stored in memory can be delivered to users quickly without accessing the origin server.</a:t>
            </a:r>
          </a:p>
          <a:p>
            <a:r>
              <a:rPr lang="en-US" b="1" dirty="0"/>
              <a:t>3. TCP_HIT:</a:t>
            </a:r>
          </a:p>
          <a:p>
            <a:r>
              <a:rPr lang="en-US" b="1" dirty="0"/>
              <a:t>Definition</a:t>
            </a:r>
            <a:r>
              <a:rPr lang="en-US" dirty="0"/>
              <a:t>: A </a:t>
            </a:r>
            <a:r>
              <a:rPr lang="en-US" i="1" dirty="0"/>
              <a:t>TCP_HIT</a:t>
            </a:r>
            <a:r>
              <a:rPr lang="en-US" dirty="0"/>
              <a:t> occurs when the requested content was found in the cache, and the proxy served it directly from the local cache, usually from disk.</a:t>
            </a:r>
          </a:p>
          <a:p>
            <a:r>
              <a:rPr lang="en-US" b="1" dirty="0"/>
              <a:t>Implication</a:t>
            </a:r>
            <a:r>
              <a:rPr lang="en-US" dirty="0"/>
              <a:t>: This indicates effective caching, as the user received the content directly from the proxy without requiring external bandwidth to fetch the content.</a:t>
            </a:r>
          </a:p>
          <a:p>
            <a:r>
              <a:rPr lang="en-US" b="1" dirty="0"/>
              <a:t>4. TCP_REFRESH_MISS:</a:t>
            </a:r>
          </a:p>
          <a:p>
            <a:r>
              <a:rPr lang="en-US" b="1" dirty="0"/>
              <a:t>Definition</a:t>
            </a:r>
            <a:r>
              <a:rPr lang="en-US" dirty="0"/>
              <a:t>: A </a:t>
            </a:r>
            <a:r>
              <a:rPr lang="en-US" i="1" dirty="0"/>
              <a:t>TCP_REFRESH_MISS</a:t>
            </a:r>
            <a:r>
              <a:rPr lang="en-US" dirty="0"/>
              <a:t> means the content was cached, but it had expired. The proxy had to revalidate the content with the origin server and possibly update the cache.</a:t>
            </a:r>
          </a:p>
          <a:p>
            <a:r>
              <a:rPr lang="en-US" b="1" dirty="0"/>
              <a:t>Implication</a:t>
            </a:r>
            <a:r>
              <a:rPr lang="en-US" dirty="0"/>
              <a:t>: It indicates that while the content was cached, it was not fresh, so the cache had to be updated. This can still reduce the load on the network, as only part of the content needs to be fetched.</a:t>
            </a:r>
          </a:p>
          <a:p>
            <a:r>
              <a:rPr lang="en-US" b="1" dirty="0"/>
              <a:t>5. ERR_CLIENT_READ_ERROR:</a:t>
            </a:r>
          </a:p>
          <a:p>
            <a:r>
              <a:rPr lang="en-US" b="1" dirty="0"/>
              <a:t>Definition</a:t>
            </a:r>
            <a:r>
              <a:rPr lang="en-US" dirty="0"/>
              <a:t>: This indicates that the client made a request, but the proxy encountered an error while reading the client’s request. The request might have been incomplete, or there could have been network issues.</a:t>
            </a:r>
          </a:p>
          <a:p>
            <a:r>
              <a:rPr lang="en-US" b="1" dirty="0"/>
              <a:t>Implication</a:t>
            </a:r>
            <a:r>
              <a:rPr lang="en-US" dirty="0"/>
              <a:t>: Errors like this could be caused by connection failures, incorrect requests from the client, or other network-related problems.</a:t>
            </a:r>
          </a:p>
          <a:p>
            <a:r>
              <a:rPr lang="en-US" b="1" dirty="0"/>
              <a:t>6. Cache Event Count Over Time (Graph)</a:t>
            </a:r>
          </a:p>
          <a:p>
            <a:r>
              <a:rPr lang="en-US" dirty="0"/>
              <a:t>This graph represents the number of cache events (e.g., </a:t>
            </a:r>
            <a:r>
              <a:rPr lang="en-US" i="1" dirty="0"/>
              <a:t>TCP_MISS</a:t>
            </a:r>
            <a:r>
              <a:rPr lang="en-US" dirty="0"/>
              <a:t>, </a:t>
            </a:r>
            <a:r>
              <a:rPr lang="en-US" i="1" dirty="0"/>
              <a:t>TCP_HIT</a:t>
            </a:r>
            <a:r>
              <a:rPr lang="en-US" dirty="0"/>
              <a:t>, etc.) over a specific period of time.</a:t>
            </a:r>
          </a:p>
          <a:p>
            <a:r>
              <a:rPr lang="en-US" b="1" dirty="0"/>
              <a:t>Observation</a:t>
            </a:r>
            <a:r>
              <a:rPr lang="en-US" dirty="0"/>
              <a:t>: Most events are </a:t>
            </a:r>
            <a:r>
              <a:rPr lang="en-US" i="1" dirty="0"/>
              <a:t>TCP_MISS</a:t>
            </a:r>
            <a:r>
              <a:rPr lang="en-US" dirty="0"/>
              <a:t>, especially at the beginning of the time frame. This indicates that the cache was often required to fetch data from the internet rather than serving it directly from local storage.</a:t>
            </a:r>
          </a:p>
          <a:p>
            <a:r>
              <a:rPr lang="en-US" b="1" dirty="0"/>
              <a:t>7. Client Request Stats Table</a:t>
            </a:r>
          </a:p>
          <a:p>
            <a:r>
              <a:rPr lang="en-US" dirty="0"/>
              <a:t>This section lists specific client requests made to different URLs and how the cache responded (e.g., </a:t>
            </a:r>
            <a:r>
              <a:rPr lang="en-US" i="1" dirty="0"/>
              <a:t>TCP_MISS</a:t>
            </a:r>
            <a:r>
              <a:rPr lang="en-US" dirty="0"/>
              <a:t> or </a:t>
            </a:r>
            <a:r>
              <a:rPr lang="en-US" i="1" dirty="0"/>
              <a:t>TCP_MEM_HIT</a:t>
            </a:r>
            <a:r>
              <a:rPr lang="en-US" dirty="0"/>
              <a:t>).</a:t>
            </a:r>
          </a:p>
          <a:p>
            <a:r>
              <a:rPr lang="en-US" b="1" dirty="0"/>
              <a:t>Example</a:t>
            </a:r>
            <a:r>
              <a:rPr lang="en-US" dirty="0"/>
              <a:t>:</a:t>
            </a:r>
          </a:p>
          <a:p>
            <a:pPr lvl="1"/>
            <a:r>
              <a:rPr lang="en-US" dirty="0"/>
              <a:t>The first row shows that the client with the IP address 102.34.0.7 made a request to http://connectivitycheck.gstatic.com/generate_204, which resulted in a </a:t>
            </a:r>
            <a:r>
              <a:rPr lang="en-US" i="1" dirty="0"/>
              <a:t>TCP_MISS</a:t>
            </a:r>
            <a:r>
              <a:rPr lang="en-US" dirty="0"/>
              <a:t>, meaning the cache had to fetch the content from the origin server.</a:t>
            </a:r>
          </a:p>
          <a:p>
            <a:pPr lvl="1"/>
            <a:r>
              <a:rPr lang="en-US" dirty="0"/>
              <a:t>The number under "Count" indicates how many times this type of event occurred for that specific URL.</a:t>
            </a:r>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Significant Improvement with Caching</a:t>
            </a:r>
            <a:r>
              <a:rPr lang="en-US" dirty="0"/>
              <a:t>:</a:t>
            </a:r>
          </a:p>
          <a:p>
            <a:r>
              <a:rPr lang="en-US" dirty="0"/>
              <a:t>The implementation of caching has shown a clear improvement in network performance, reducing bandwidth usage and improving content delivery speeds for users.</a:t>
            </a:r>
          </a:p>
          <a:p>
            <a:r>
              <a:rPr lang="en-US" b="1" dirty="0"/>
              <a:t>Better User Experience</a:t>
            </a:r>
            <a:r>
              <a:rPr lang="en-US" dirty="0"/>
              <a:t>:</a:t>
            </a:r>
          </a:p>
          <a:p>
            <a:r>
              <a:rPr lang="en-US" dirty="0"/>
              <a:t>Faster content access and reduced latency have led to enhanced user satisfaction, addressing the issues of poor service experience and slow load times.</a:t>
            </a:r>
          </a:p>
          <a:p>
            <a:r>
              <a:rPr lang="en-US" b="1" dirty="0"/>
              <a:t>Sustainable Network Optimization</a:t>
            </a:r>
            <a:r>
              <a:rPr lang="en-US" dirty="0"/>
              <a:t>:</a:t>
            </a:r>
          </a:p>
          <a:p>
            <a:r>
              <a:rPr lang="en-US" dirty="0"/>
              <a:t>Caching provides a sustainable way to optimize network resources, especially in environments with budgetary and bandwidth constraints, such as Uganda. By reducing external traffic, it also alleviates the load on international servers.</a:t>
            </a:r>
          </a:p>
          <a:p>
            <a:r>
              <a:rPr lang="en-US" b="1" dirty="0"/>
              <a:t>Potential for Further Enhancements</a:t>
            </a:r>
            <a:r>
              <a:rPr lang="en-US" dirty="0"/>
              <a:t>:</a:t>
            </a:r>
          </a:p>
          <a:p>
            <a:r>
              <a:rPr lang="en-US" dirty="0"/>
              <a:t>While the current caching setup is effective, future enhancements, including handling HTTPS traffic and improving cache hit ratios, can further optimize performance.</a:t>
            </a:r>
          </a:p>
          <a:p>
            <a:r>
              <a:rPr lang="en-US" b="1" dirty="0"/>
              <a:t>Closing Statement</a:t>
            </a:r>
            <a:r>
              <a:rPr lang="en-US" dirty="0"/>
              <a:t>:</a:t>
            </a:r>
          </a:p>
          <a:p>
            <a:r>
              <a:rPr lang="en-US" dirty="0"/>
              <a:t>Caching is a key solution for improving network efficiency and user satisfaction, especially in resource-constrained environments. Continued optimization and monitoring will ensure long-term success.</a:t>
            </a:r>
          </a:p>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13</a:t>
            </a:fld>
            <a:endParaRPr lang="en-UG"/>
          </a:p>
        </p:txBody>
      </p:sp>
    </p:spTree>
    <p:extLst>
      <p:ext uri="{BB962C8B-B14F-4D97-AF65-F5344CB8AC3E}">
        <p14:creationId xmlns:p14="http://schemas.microsoft.com/office/powerpoint/2010/main" val="4217103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r>
              <a:rPr lang="en-US" b="1" dirty="0"/>
              <a:t>Dynamic Content</a:t>
            </a:r>
            <a:r>
              <a:rPr lang="en-US" dirty="0"/>
              <a:t>:</a:t>
            </a:r>
          </a:p>
          <a:p>
            <a:r>
              <a:rPr lang="en-US" dirty="0"/>
              <a:t>Content that changes frequently (such as live data, personalized user data) cannot be effectively cached. This limits the benefits of caching for certain types of websites and applications.</a:t>
            </a:r>
          </a:p>
          <a:p>
            <a:r>
              <a:rPr lang="en-US" b="1" dirty="0"/>
              <a:t>HTTPS and Encrypted Traffic</a:t>
            </a:r>
            <a:r>
              <a:rPr lang="en-US" dirty="0"/>
              <a:t>:</a:t>
            </a:r>
          </a:p>
          <a:p>
            <a:r>
              <a:rPr lang="en-US" dirty="0"/>
              <a:t>HTTPS content cannot be cached unless additional measures (like SSL/TLS termination) are taken. This limits caching effectiveness as most websites today use HTTPS for security.</a:t>
            </a:r>
          </a:p>
          <a:p>
            <a:r>
              <a:rPr lang="en-US" b="1" dirty="0"/>
              <a:t>Stale or Expired Data</a:t>
            </a:r>
            <a:r>
              <a:rPr lang="en-US" dirty="0"/>
              <a:t>:</a:t>
            </a:r>
          </a:p>
          <a:p>
            <a:r>
              <a:rPr lang="en-US" dirty="0"/>
              <a:t>Cached content may become outdated or stale if not refreshed regularly. Managing cache expiration and invalidation can be complex, leading to potential inconsistencies.</a:t>
            </a:r>
          </a:p>
          <a:p>
            <a:r>
              <a:rPr lang="en-US" b="1" dirty="0"/>
              <a:t>Memory and Storage Constraints</a:t>
            </a:r>
            <a:r>
              <a:rPr lang="en-US" dirty="0"/>
              <a:t>:</a:t>
            </a:r>
          </a:p>
          <a:p>
            <a:r>
              <a:rPr lang="en-US" dirty="0"/>
              <a:t>Caching consumes storage or memory resources, which must be managed effectively to avoid overloading the system. Large-scale caching requires sufficient infrastructure.</a:t>
            </a:r>
          </a:p>
          <a:p>
            <a:r>
              <a:rPr lang="en-US" b="1" dirty="0"/>
              <a:t>Cache Miss Penalties</a:t>
            </a:r>
            <a:r>
              <a:rPr lang="en-US" dirty="0"/>
              <a:t>:</a:t>
            </a:r>
          </a:p>
          <a:p>
            <a:r>
              <a:rPr lang="en-US" dirty="0"/>
              <a:t>If data is not in the cache (cache miss), fetching it from the origin server can result in delays, especially if the request volume is high and the cache hit ratio is low.</a:t>
            </a:r>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2422585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r>
              <a:rPr lang="en-US" b="1" dirty="0"/>
              <a:t>Conclusion</a:t>
            </a:r>
          </a:p>
          <a:p>
            <a:r>
              <a:rPr lang="en-US" b="1" dirty="0"/>
              <a:t>Significant Improvement with Caching</a:t>
            </a:r>
            <a:r>
              <a:rPr lang="en-US" dirty="0"/>
              <a:t>:</a:t>
            </a:r>
          </a:p>
          <a:p>
            <a:pPr lvl="1"/>
            <a:r>
              <a:rPr lang="en-US" dirty="0"/>
              <a:t>The implementation of caching has shown a clear improvement in network performance, reducing bandwidth usage and improving content delivery speeds for users.</a:t>
            </a:r>
          </a:p>
          <a:p>
            <a:r>
              <a:rPr lang="en-US" b="1" dirty="0"/>
              <a:t>Better User Experience</a:t>
            </a:r>
            <a:r>
              <a:rPr lang="en-US" dirty="0"/>
              <a:t>:</a:t>
            </a:r>
          </a:p>
          <a:p>
            <a:pPr lvl="1"/>
            <a:r>
              <a:rPr lang="en-US" dirty="0"/>
              <a:t>Faster content access and reduced latency have led to enhanced user satisfaction, addressing the issues of poor service experience and slow load times.</a:t>
            </a:r>
          </a:p>
          <a:p>
            <a:r>
              <a:rPr lang="en-US" b="1" dirty="0"/>
              <a:t>Sustainable Network Optimization</a:t>
            </a:r>
            <a:r>
              <a:rPr lang="en-US" dirty="0"/>
              <a:t>:</a:t>
            </a:r>
          </a:p>
          <a:p>
            <a:pPr lvl="1"/>
            <a:r>
              <a:rPr lang="en-US" dirty="0"/>
              <a:t>Caching provides a sustainable way to optimize network resources, especially in environments with budgetary and bandwidth constraints, such as Uganda. By reducing external traffic, it also alleviates the load on international servers.</a:t>
            </a:r>
          </a:p>
          <a:p>
            <a:r>
              <a:rPr lang="en-US" b="1" dirty="0"/>
              <a:t>Potential for Further Enhancements</a:t>
            </a:r>
            <a:r>
              <a:rPr lang="en-US" dirty="0"/>
              <a:t>:</a:t>
            </a:r>
          </a:p>
          <a:p>
            <a:pPr lvl="1"/>
            <a:r>
              <a:rPr lang="en-US" dirty="0"/>
              <a:t>While the current caching setup is effective, future enhancements, including handling HTTPS traffic and improving cache hit ratios, can further optimize performance.</a:t>
            </a:r>
          </a:p>
          <a:p>
            <a:r>
              <a:rPr lang="en-US" b="1" dirty="0"/>
              <a:t>Closing Statement</a:t>
            </a:r>
            <a:r>
              <a:rPr lang="en-US" dirty="0"/>
              <a:t>:</a:t>
            </a:r>
          </a:p>
          <a:p>
            <a:pPr lvl="1"/>
            <a:r>
              <a:rPr lang="en-US" dirty="0"/>
              <a:t>Caching is a key solution for improving network efficiency and user satisfaction, especially in resource-constrained environments. Continued optimization and monitoring will ensure long-term success.</a:t>
            </a:r>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rPr sz="1600" b="0" i="0" u="none" dirty="0">
                <a:solidFill>
                  <a:srgbClr val="2E3436"/>
                </a:solidFill>
                <a:latin typeface="Times New Roman"/>
                <a:ea typeface="Times New Roman"/>
                <a:cs typeface="Times New Roman"/>
              </a:rPr>
              <a:t>Caching is the term for storing reusable responses in order to make subsequent requests faster.  </a:t>
            </a:r>
            <a:endParaRPr lang="en-US" sz="1600" b="0" i="0" u="none" dirty="0">
              <a:solidFill>
                <a:srgbClr val="2E3436"/>
              </a:solidFill>
              <a:latin typeface="Times New Roman"/>
              <a:ea typeface="Times New Roman"/>
              <a:cs typeface="Times New Roman"/>
            </a:endParaRPr>
          </a:p>
          <a:p>
            <a:r>
              <a:rPr lang="en-US" sz="1600" b="1" dirty="0"/>
              <a:t>Reduced Bandwidth Usage</a:t>
            </a:r>
            <a:r>
              <a:rPr lang="en-US" sz="1600" dirty="0"/>
              <a:t>:</a:t>
            </a:r>
          </a:p>
          <a:p>
            <a:r>
              <a:rPr lang="en-US" sz="1600" dirty="0"/>
              <a:t>By storing frequently accessed content locally, caching reduces the need to fetch the same data repeatedly from external servers. This saves significant bandwidth, especially for large files and repeated requests.</a:t>
            </a:r>
          </a:p>
          <a:p>
            <a:pPr>
              <a:defRPr/>
            </a:pPr>
            <a:endParaRPr lang="en-US" sz="1600" b="0" i="0" u="none" dirty="0">
              <a:solidFill>
                <a:srgbClr val="2E3436"/>
              </a:solidFill>
              <a:latin typeface="Times New Roman"/>
              <a:ea typeface="Times New Roman"/>
              <a:cs typeface="Times New Roman"/>
            </a:endParaRPr>
          </a:p>
          <a:p>
            <a:r>
              <a:rPr lang="en-US" b="1" dirty="0"/>
              <a:t>Enhanced User Experience</a:t>
            </a:r>
            <a:r>
              <a:rPr lang="en-US" dirty="0"/>
              <a:t>:</a:t>
            </a:r>
          </a:p>
          <a:p>
            <a:r>
              <a:rPr lang="en-US" dirty="0"/>
              <a:t>Faster page load times and quick access to frequently used content significantly improve the browsing experience, leading to higher user satisfaction</a:t>
            </a:r>
          </a:p>
          <a:p>
            <a:endParaRPr lang="en-US" dirty="0"/>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rPr sz="1600" b="0" i="0" u="none" dirty="0">
                <a:solidFill>
                  <a:srgbClr val="2E3436"/>
                </a:solidFill>
                <a:latin typeface="Times New Roman"/>
                <a:ea typeface="Times New Roman"/>
                <a:cs typeface="Times New Roman"/>
              </a:rPr>
              <a:t>Caching is the term for storing reusable responses in order to make subsequent requests faster.  </a:t>
            </a:r>
            <a:endParaRPr lang="en-US" sz="1600" b="0" i="0" u="none" dirty="0">
              <a:solidFill>
                <a:srgbClr val="2E3436"/>
              </a:solidFill>
              <a:latin typeface="Times New Roman"/>
              <a:ea typeface="Times New Roman"/>
              <a:cs typeface="Times New Roman"/>
            </a:endParaRPr>
          </a:p>
          <a:p>
            <a:r>
              <a:rPr lang="en-US" sz="1600" b="1" dirty="0"/>
              <a:t>Reduced Bandwidth Usage</a:t>
            </a:r>
            <a:r>
              <a:rPr lang="en-US" sz="1600" dirty="0"/>
              <a:t>:</a:t>
            </a:r>
          </a:p>
          <a:p>
            <a:r>
              <a:rPr lang="en-US" sz="1600" dirty="0"/>
              <a:t>By storing frequently accessed content locally, caching reduces the need to fetch the same data repeatedly from external servers. This saves significant bandwidth, especially for large files and repeated requests.</a:t>
            </a:r>
          </a:p>
          <a:p>
            <a:pPr>
              <a:defRPr/>
            </a:pPr>
            <a:endParaRPr lang="en-US" sz="1600" b="0" i="0" u="none" dirty="0">
              <a:solidFill>
                <a:srgbClr val="2E3436"/>
              </a:solidFill>
              <a:latin typeface="Times New Roman"/>
              <a:ea typeface="Times New Roman"/>
              <a:cs typeface="Times New Roman"/>
            </a:endParaRPr>
          </a:p>
          <a:p>
            <a:r>
              <a:rPr lang="en-US" b="1" dirty="0"/>
              <a:t>Enhanced User Experience</a:t>
            </a:r>
            <a:r>
              <a:rPr lang="en-US" dirty="0"/>
              <a:t>:</a:t>
            </a:r>
          </a:p>
          <a:p>
            <a:r>
              <a:rPr lang="en-US" dirty="0"/>
              <a:t>Faster page load times and quick access to frequently used content significantly improve the browsing experience, leading to higher user satisfaction</a:t>
            </a:r>
          </a:p>
          <a:p>
            <a:endParaRPr lang="en-US" dirty="0"/>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2685238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rPr sz="1600" b="0" i="0" u="none" dirty="0">
                <a:solidFill>
                  <a:srgbClr val="2E3436"/>
                </a:solidFill>
                <a:latin typeface="Times New Roman"/>
                <a:ea typeface="Times New Roman"/>
                <a:cs typeface="Times New Roman"/>
              </a:rPr>
              <a:t>Caching is the term for storing reusable responses in order to make subsequent requests faster.  </a:t>
            </a:r>
            <a:endParaRPr lang="en-US" sz="1600" b="0" i="0" u="none" dirty="0">
              <a:solidFill>
                <a:srgbClr val="2E3436"/>
              </a:solidFill>
              <a:latin typeface="Times New Roman"/>
              <a:ea typeface="Times New Roman"/>
              <a:cs typeface="Times New Roman"/>
            </a:endParaRPr>
          </a:p>
          <a:p>
            <a:r>
              <a:rPr lang="en-US" sz="1600" b="1" dirty="0"/>
              <a:t>Reduced Bandwidth Usage</a:t>
            </a:r>
            <a:r>
              <a:rPr lang="en-US" sz="1600" dirty="0"/>
              <a:t>:</a:t>
            </a:r>
          </a:p>
          <a:p>
            <a:r>
              <a:rPr lang="en-US" sz="1600" dirty="0"/>
              <a:t>By storing frequently accessed content locally, caching reduces the need to fetch the same data repeatedly from external servers. This saves significant bandwidth, especially for large files and repeated requests.</a:t>
            </a:r>
          </a:p>
          <a:p>
            <a:pPr>
              <a:defRPr/>
            </a:pPr>
            <a:endParaRPr lang="en-US" sz="1600" b="0" i="0" u="none" dirty="0">
              <a:solidFill>
                <a:srgbClr val="2E3436"/>
              </a:solidFill>
              <a:latin typeface="Times New Roman"/>
              <a:ea typeface="Times New Roman"/>
              <a:cs typeface="Times New Roman"/>
            </a:endParaRPr>
          </a:p>
          <a:p>
            <a:r>
              <a:rPr lang="en-US" b="1" dirty="0"/>
              <a:t>Enhanced User Experience</a:t>
            </a:r>
            <a:r>
              <a:rPr lang="en-US" dirty="0"/>
              <a:t>:</a:t>
            </a:r>
          </a:p>
          <a:p>
            <a:r>
              <a:rPr lang="en-US" dirty="0"/>
              <a:t>Faster page load times and quick access to frequently used content significantly improve the browsing experience, leading to higher user satisfaction</a:t>
            </a:r>
          </a:p>
          <a:p>
            <a:endParaRPr lang="en-US" dirty="0"/>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621576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rPr sz="1600" b="0" i="0" u="none" dirty="0">
                <a:solidFill>
                  <a:srgbClr val="2E3436"/>
                </a:solidFill>
                <a:latin typeface="Times New Roman"/>
                <a:ea typeface="Times New Roman"/>
                <a:cs typeface="Times New Roman"/>
              </a:rPr>
              <a:t>Caching is the term for storing reusable responses in order to make subsequent requests faster.  </a:t>
            </a:r>
            <a:endParaRPr lang="en-US" sz="1600" b="0" i="0" u="none" dirty="0">
              <a:solidFill>
                <a:srgbClr val="2E3436"/>
              </a:solidFill>
              <a:latin typeface="Times New Roman"/>
              <a:ea typeface="Times New Roman"/>
              <a:cs typeface="Times New Roman"/>
            </a:endParaRPr>
          </a:p>
          <a:p>
            <a:r>
              <a:rPr lang="en-US" sz="1600" b="1" dirty="0"/>
              <a:t>Reduced Bandwidth Usage</a:t>
            </a:r>
            <a:r>
              <a:rPr lang="en-US" sz="1600" dirty="0"/>
              <a:t>:</a:t>
            </a:r>
          </a:p>
          <a:p>
            <a:r>
              <a:rPr lang="en-US" sz="1600" dirty="0"/>
              <a:t>By storing frequently accessed content locally, caching reduces the need to fetch the same data repeatedly from external servers. This saves significant bandwidth, especially for large files and repeated requests.</a:t>
            </a:r>
          </a:p>
          <a:p>
            <a:pPr>
              <a:defRPr/>
            </a:pPr>
            <a:endParaRPr lang="en-US" sz="1600" b="0" i="0" u="none" dirty="0">
              <a:solidFill>
                <a:srgbClr val="2E3436"/>
              </a:solidFill>
              <a:latin typeface="Times New Roman"/>
              <a:ea typeface="Times New Roman"/>
              <a:cs typeface="Times New Roman"/>
            </a:endParaRPr>
          </a:p>
          <a:p>
            <a:r>
              <a:rPr lang="en-US" b="1" dirty="0"/>
              <a:t>Enhanced User Experience</a:t>
            </a:r>
            <a:r>
              <a:rPr lang="en-US" dirty="0"/>
              <a:t>:</a:t>
            </a:r>
          </a:p>
          <a:p>
            <a:r>
              <a:rPr lang="en-US" dirty="0"/>
              <a:t>Faster page load times and quick access to frequently used content significantly improve the browsing experience, leading to higher user satisfaction</a:t>
            </a:r>
          </a:p>
          <a:p>
            <a:endParaRPr lang="en-US" dirty="0"/>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4028548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r>
              <a:rPr lang="en-US" b="1" dirty="0"/>
              <a:t>Modes of Caching:</a:t>
            </a:r>
          </a:p>
          <a:p>
            <a:r>
              <a:rPr lang="en-US" b="1" dirty="0"/>
              <a:t>Transparent Proxy Caching</a:t>
            </a:r>
            <a:r>
              <a:rPr lang="en-US" dirty="0"/>
              <a:t>:</a:t>
            </a:r>
          </a:p>
          <a:p>
            <a:pPr lvl="1"/>
            <a:r>
              <a:rPr lang="en-US" b="1" dirty="0"/>
              <a:t>Definition</a:t>
            </a:r>
            <a:r>
              <a:rPr lang="en-US" dirty="0"/>
              <a:t>: A proxy server that intercepts and caches web traffic without requiring any client-side configuration. Users are unaware that their requests are being cached.</a:t>
            </a:r>
          </a:p>
          <a:p>
            <a:pPr lvl="1"/>
            <a:r>
              <a:rPr lang="en-US" b="1" dirty="0"/>
              <a:t>Use Case</a:t>
            </a:r>
            <a:r>
              <a:rPr lang="en-US" dirty="0"/>
              <a:t>: Often used by ISPs or network administrators to reduce bandwidth usage by storing frequently accessed content.</a:t>
            </a:r>
          </a:p>
          <a:p>
            <a:pPr lvl="1"/>
            <a:r>
              <a:rPr lang="en-US" b="1" dirty="0"/>
              <a:t>Example</a:t>
            </a:r>
            <a:r>
              <a:rPr lang="en-US" dirty="0"/>
              <a:t>: A user's web request is intercepted by the proxy, and if the requested content is cached, it is served from the cache without contacting the origin server.</a:t>
            </a:r>
          </a:p>
          <a:p>
            <a:r>
              <a:rPr lang="en-US" b="1" dirty="0"/>
              <a:t>Forward Proxy Caching</a:t>
            </a:r>
            <a:r>
              <a:rPr lang="en-US" dirty="0"/>
              <a:t>:</a:t>
            </a:r>
          </a:p>
          <a:p>
            <a:pPr lvl="1"/>
            <a:r>
              <a:rPr lang="en-US" b="1" dirty="0"/>
              <a:t>Definition</a:t>
            </a:r>
            <a:r>
              <a:rPr lang="en-US" dirty="0"/>
              <a:t>: A forward proxy caches content on behalf of the client and forwards requests to the internet. This proxy sits between the client and the web server.</a:t>
            </a:r>
          </a:p>
          <a:p>
            <a:pPr lvl="1"/>
            <a:r>
              <a:rPr lang="en-US" b="1" dirty="0"/>
              <a:t>Use Case</a:t>
            </a:r>
            <a:r>
              <a:rPr lang="en-US" dirty="0"/>
              <a:t>: Organizations or users can configure their devices to use a forward proxy for content filtering, privacy, or caching frequently accessed websites.</a:t>
            </a:r>
          </a:p>
          <a:p>
            <a:pPr lvl="1"/>
            <a:r>
              <a:rPr lang="en-US" b="1" dirty="0"/>
              <a:t>Example</a:t>
            </a:r>
            <a:r>
              <a:rPr lang="en-US" dirty="0"/>
              <a:t>: A company might use a forward proxy to cache large files requested by multiple employees, reducing the need to download them repeatedly.</a:t>
            </a:r>
          </a:p>
          <a:p>
            <a:r>
              <a:rPr lang="en-US" b="1" dirty="0"/>
              <a:t>Reverse Proxy Caching</a:t>
            </a:r>
            <a:r>
              <a:rPr lang="en-US" dirty="0"/>
              <a:t>:</a:t>
            </a:r>
          </a:p>
          <a:p>
            <a:pPr lvl="1"/>
            <a:r>
              <a:rPr lang="en-US" b="1" dirty="0"/>
              <a:t>Definition</a:t>
            </a:r>
            <a:r>
              <a:rPr lang="en-US" dirty="0"/>
              <a:t>: A reverse proxy caches content on behalf of the server. It sits between the client and the server, serving cached content to users when available.</a:t>
            </a:r>
          </a:p>
          <a:p>
            <a:pPr lvl="1"/>
            <a:r>
              <a:rPr lang="en-US" b="1" dirty="0"/>
              <a:t>Use Case</a:t>
            </a:r>
            <a:r>
              <a:rPr lang="en-US" dirty="0"/>
              <a:t>: Popular in large web infrastructures, where caching static content (like images, videos) offloads the origin server.</a:t>
            </a:r>
          </a:p>
          <a:p>
            <a:pPr lvl="1"/>
            <a:r>
              <a:rPr lang="en-US" b="1" dirty="0"/>
              <a:t>Example</a:t>
            </a:r>
            <a:r>
              <a:rPr lang="en-US" dirty="0"/>
              <a:t>: A website using a reverse proxy like NGINX or Varnish to cache static assets, improving response times for users.</a:t>
            </a:r>
          </a:p>
          <a:p>
            <a:r>
              <a:rPr lang="en-US" b="1" dirty="0"/>
              <a:t>Content Delivery Network (CDN) Caching</a:t>
            </a:r>
            <a:r>
              <a:rPr lang="en-US" dirty="0"/>
              <a:t>:</a:t>
            </a:r>
          </a:p>
          <a:p>
            <a:pPr lvl="1"/>
            <a:r>
              <a:rPr lang="en-US" b="1" dirty="0"/>
              <a:t>Definition</a:t>
            </a:r>
            <a:r>
              <a:rPr lang="en-US" dirty="0"/>
              <a:t>: CDNs are distributed networks of servers that cache web content globally, delivering it from the server closest to the user.</a:t>
            </a:r>
          </a:p>
          <a:p>
            <a:pPr lvl="1"/>
            <a:r>
              <a:rPr lang="en-US" b="1" dirty="0"/>
              <a:t>Use Case</a:t>
            </a:r>
            <a:r>
              <a:rPr lang="en-US" dirty="0"/>
              <a:t>: Used to improve website performance by reducing latency and server load.</a:t>
            </a:r>
          </a:p>
          <a:p>
            <a:pPr lvl="1"/>
            <a:r>
              <a:rPr lang="en-US" b="1" dirty="0"/>
              <a:t>Example</a:t>
            </a:r>
            <a:r>
              <a:rPr lang="en-US" dirty="0"/>
              <a:t>: A user in Africa requests content from a U.S.-based website, and the CDN serves the content from a nearby server in Africa instead of fetching it from the U.S.</a:t>
            </a:r>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2651895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r>
              <a:rPr lang="en-US" b="1" dirty="0"/>
              <a:t>Caching</a:t>
            </a:r>
            <a:r>
              <a:rPr lang="en-US" dirty="0"/>
              <a:t>: Often used for web caching to store frequently accessed web content and serve it to users faster.</a:t>
            </a:r>
          </a:p>
          <a:p>
            <a:r>
              <a:rPr lang="en-US" b="1" dirty="0"/>
              <a:t>Content Filtering</a:t>
            </a:r>
            <a:r>
              <a:rPr lang="en-US" dirty="0"/>
              <a:t>: It can also be used to block access to certain websites or content without the user knowing.</a:t>
            </a:r>
          </a:p>
          <a:p>
            <a:r>
              <a:rPr lang="en-US" b="1" dirty="0"/>
              <a:t>Monitoring</a:t>
            </a:r>
            <a:r>
              <a:rPr lang="en-US" dirty="0"/>
              <a:t>: Administrators can monitor user activity and bandwidth usage without disrupting the user experience.</a:t>
            </a:r>
          </a:p>
          <a:p>
            <a:r>
              <a:rPr lang="en-US" b="1" dirty="0"/>
              <a:t>Transparent Operation</a:t>
            </a:r>
            <a:r>
              <a:rPr lang="en-US" dirty="0"/>
              <a:t>: Since it's "transparent," users don’t realize their data is being routed through the proxy server.</a:t>
            </a:r>
          </a:p>
          <a:p>
            <a:r>
              <a:rPr lang="en-US" b="1" dirty="0"/>
              <a:t>Network Positioning</a:t>
            </a:r>
            <a:r>
              <a:rPr lang="en-US" dirty="0"/>
              <a:t>: Typically deployed at the network's gateway, where it can inspect and manage traffic before it reaches its destination.</a:t>
            </a:r>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1172049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r>
              <a:rPr lang="en-US" b="1" dirty="0"/>
              <a:t>Client Request (User Initiates Web Traffic)</a:t>
            </a:r>
          </a:p>
          <a:p>
            <a:r>
              <a:rPr lang="en-US" dirty="0"/>
              <a:t>A user on the network attempts to access a web resource, such as a website, without knowing about the cache. They make a request by typing a URL into their browser or by making an HTTP/HTTPS request.</a:t>
            </a:r>
          </a:p>
          <a:p>
            <a:r>
              <a:rPr lang="en-US" dirty="0"/>
              <a:t>The user’s device sends this request to the router, expecting it to be forwarded to the internet.</a:t>
            </a:r>
          </a:p>
          <a:p>
            <a:r>
              <a:rPr lang="en-US" b="1" dirty="0"/>
              <a:t>2. Interception by Transparent Proxy</a:t>
            </a:r>
          </a:p>
          <a:p>
            <a:r>
              <a:rPr lang="en-US" dirty="0"/>
              <a:t>The router is configured to redirect web traffic to a transparent proxy/cache server. The router uses traffic filtering rules (such as IP tables or firewall rules) to divert HTTP or HTTPS traffic to the caching system.</a:t>
            </a:r>
          </a:p>
          <a:p>
            <a:r>
              <a:rPr lang="en-US" dirty="0"/>
              <a:t>This interception occurs without any modifications on the user’s device or knowledge that their request is being processed through a proxy.</a:t>
            </a:r>
          </a:p>
          <a:p>
            <a:r>
              <a:rPr lang="en-US" b="1" dirty="0"/>
              <a:t>3. Cache Check</a:t>
            </a:r>
          </a:p>
          <a:p>
            <a:r>
              <a:rPr lang="en-US" dirty="0"/>
              <a:t>When the request reaches the transparent proxy or caching server, it checks if the requested content (such as a webpage, image, or video) is already stored in the local cache.</a:t>
            </a:r>
          </a:p>
          <a:p>
            <a:pPr lvl="1"/>
            <a:r>
              <a:rPr lang="en-US" b="1" dirty="0"/>
              <a:t>Cache Hit</a:t>
            </a:r>
            <a:r>
              <a:rPr lang="en-US" dirty="0"/>
              <a:t>: If the content is found in the cache, it serves the content directly from the cache, eliminating the need to fetch it from the original web server.</a:t>
            </a:r>
          </a:p>
          <a:p>
            <a:pPr lvl="1"/>
            <a:r>
              <a:rPr lang="en-US" b="1" dirty="0"/>
              <a:t>Cache Miss</a:t>
            </a:r>
            <a:r>
              <a:rPr lang="en-US" dirty="0"/>
              <a:t>: If the content is not in the cache, the proxy forwards the request to the internet (the original web server) to fetch the content.</a:t>
            </a:r>
          </a:p>
          <a:p>
            <a:r>
              <a:rPr lang="en-US" b="1" dirty="0"/>
              <a:t>4. Retrieving Content from the Internet (if Cache Miss)</a:t>
            </a:r>
          </a:p>
          <a:p>
            <a:r>
              <a:rPr lang="en-US" dirty="0"/>
              <a:t>For a </a:t>
            </a:r>
            <a:r>
              <a:rPr lang="en-US" b="1" dirty="0"/>
              <a:t>cache miss</a:t>
            </a:r>
            <a:r>
              <a:rPr lang="en-US" dirty="0"/>
              <a:t>, the proxy fetches the content from the original web server as usual. Once it retrieves the content, it serves it to the user and simultaneously stores a copy of the content in the cache for future requests.</a:t>
            </a:r>
          </a:p>
          <a:p>
            <a:r>
              <a:rPr lang="en-US" dirty="0"/>
              <a:t>This storage happens according to the caching policies set on the proxy, such as time-to-live (TTL) for how long the content remains in the cache.</a:t>
            </a:r>
          </a:p>
          <a:p>
            <a:r>
              <a:rPr lang="en-US" b="1" dirty="0"/>
              <a:t>5. Caching and Response to the User</a:t>
            </a:r>
          </a:p>
          <a:p>
            <a:r>
              <a:rPr lang="en-US" dirty="0"/>
              <a:t>After fetching the content from the original server (in the case of a cache miss) or retrieving it from the local cache (in the case of a cache hit), the transparent proxy forwards the content to the user’s browser.</a:t>
            </a:r>
          </a:p>
          <a:p>
            <a:r>
              <a:rPr lang="en-US" dirty="0"/>
              <a:t>The user receives the content as if they were interacting directly with the website, without knowing that the traffic was routed through a caching system.</a:t>
            </a:r>
          </a:p>
          <a:p>
            <a:r>
              <a:rPr lang="en-US" b="1" dirty="0"/>
              <a:t>6. Subsequent Requests (Cache Hit)</a:t>
            </a:r>
          </a:p>
          <a:p>
            <a:r>
              <a:rPr lang="en-US" dirty="0"/>
              <a:t>When another user (or the same user) requests the same content that has already been cached, the caching server serves the content directly from the cache.</a:t>
            </a:r>
          </a:p>
          <a:p>
            <a:r>
              <a:rPr lang="en-US" dirty="0"/>
              <a:t>This reduces bandwidth consumption and speeds up the response time since the request doesn’t need to go out to the internet again.</a:t>
            </a:r>
          </a:p>
          <a:p>
            <a:r>
              <a:rPr lang="en-US" b="1" dirty="0"/>
              <a:t>7. Cache Management</a:t>
            </a:r>
          </a:p>
          <a:p>
            <a:r>
              <a:rPr lang="en-US" dirty="0"/>
              <a:t>The proxy has algorithms to manage cached content:</a:t>
            </a:r>
          </a:p>
          <a:p>
            <a:pPr lvl="1"/>
            <a:r>
              <a:rPr lang="en-US" b="1" dirty="0"/>
              <a:t>Eviction Policies</a:t>
            </a:r>
            <a:r>
              <a:rPr lang="en-US" dirty="0"/>
              <a:t>: Determine which content to remove when the cache is full (e.g., Least Recently Used (LRU)).</a:t>
            </a:r>
          </a:p>
          <a:p>
            <a:pPr lvl="1"/>
            <a:r>
              <a:rPr lang="en-US" b="1" dirty="0"/>
              <a:t>Time-to-Live (TTL)</a:t>
            </a:r>
            <a:r>
              <a:rPr lang="en-US" dirty="0"/>
              <a:t>: Determines how long the cached content is valid before it needs to be refreshed from the original server.</a:t>
            </a:r>
          </a:p>
          <a:p>
            <a:pPr lvl="1"/>
            <a:r>
              <a:rPr lang="en-US" b="1" dirty="0"/>
              <a:t>Content Filtering</a:t>
            </a:r>
            <a:r>
              <a:rPr lang="en-US" dirty="0"/>
              <a:t>: Determines which content is cacheable (e.g., static content like images, CSS, and HTML pages) versus non-cacheable content (e.g., dynamic content, user-specific data).</a:t>
            </a:r>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1895081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r>
              <a:rPr lang="en-US" b="1" dirty="0"/>
              <a:t>Why These Algorithms Matter:</a:t>
            </a:r>
          </a:p>
          <a:p>
            <a:r>
              <a:rPr lang="en-US" b="1" dirty="0"/>
              <a:t>Efficiency</a:t>
            </a:r>
            <a:r>
              <a:rPr lang="en-US" dirty="0"/>
              <a:t>: These algorithms ensure that the cache is being used optimally, storing the most relevant and frequently accessed data while discarding less important or outdated content.</a:t>
            </a:r>
          </a:p>
          <a:p>
            <a:r>
              <a:rPr lang="en-US" b="1" dirty="0"/>
              <a:t>Performance</a:t>
            </a:r>
            <a:r>
              <a:rPr lang="en-US" dirty="0"/>
              <a:t>: Proper eviction and TTL policies help maintain a balance between keeping fresh data in the cache and minimizing the need for repeated requests to the origin server, improving performance for users.</a:t>
            </a:r>
          </a:p>
          <a:p>
            <a:r>
              <a:rPr lang="en-US" b="1" dirty="0"/>
              <a:t>Resource Management</a:t>
            </a:r>
            <a:r>
              <a:rPr lang="en-US" dirty="0"/>
              <a:t>: Since cache storage is typically limited, these algorithms help ensure that valuable storage space is allocated wisely, improving overall system performance and user satisfaction.</a:t>
            </a:r>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30453662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matchingName="Title slide" userDrawn="1">
  <p:cSld name="TITLE">
    <p:bg>
      <p:bgPr>
        <a:solidFill>
          <a:schemeClr val="lt1"/>
        </a:solidFill>
        <a:effectLst/>
      </p:bgPr>
    </p:bg>
    <p:spTree>
      <p:nvGrpSpPr>
        <p:cNvPr id="1" name=""/>
        <p:cNvGrpSpPr/>
        <p:nvPr/>
      </p:nvGrpSpPr>
      <p:grpSpPr bwMode="auto">
        <a:xfrm>
          <a:off x="0" y="0"/>
          <a:ext cx="0" cy="0"/>
          <a:chOff x="0" y="0"/>
          <a:chExt cx="0" cy="0"/>
        </a:xfrm>
      </p:grpSpPr>
      <p:cxnSp>
        <p:nvCxnSpPr>
          <p:cNvPr id="10" name="Google Shape;10;p2"/>
          <p:cNvCxnSpPr>
            <a:cxnSpLocks/>
          </p:cNvCxnSpPr>
          <p:nvPr/>
        </p:nvCxnSpPr>
        <p:spPr bwMode="auto">
          <a:xfrm>
            <a:off x="4386200" y="4824875"/>
            <a:ext cx="3660000" cy="0"/>
          </a:xfrm>
          <a:prstGeom prst="straightConnector1">
            <a:avLst/>
          </a:prstGeom>
          <a:noFill/>
          <a:ln w="28575" cap="flat" cmpd="sng">
            <a:solidFill>
              <a:srgbClr val="EB2227"/>
            </a:solidFill>
            <a:prstDash val="solid"/>
            <a:round/>
            <a:headEnd type="none" w="med" len="med"/>
            <a:tailEnd type="none" w="med" len="med"/>
          </a:ln>
        </p:spPr>
      </p:cxnSp>
      <p:sp>
        <p:nvSpPr>
          <p:cNvPr id="11" name="Google Shape;11;p2"/>
          <p:cNvSpPr txBox="1">
            <a:spLocks noGrp="1"/>
          </p:cNvSpPr>
          <p:nvPr>
            <p:ph type="ctrTitle"/>
          </p:nvPr>
        </p:nvSpPr>
        <p:spPr bwMode="auto">
          <a:xfrm>
            <a:off x="311708" y="12017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atin typeface="Arial"/>
                <a:cs typeface="Aria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pPr>
              <a:defRPr/>
            </a:pPr>
            <a:endParaRPr dirty="0"/>
          </a:p>
        </p:txBody>
      </p:sp>
      <p:sp>
        <p:nvSpPr>
          <p:cNvPr id="12" name="Google Shape;12;p2"/>
          <p:cNvSpPr txBox="1">
            <a:spLocks noGrp="1"/>
          </p:cNvSpPr>
          <p:nvPr>
            <p:ph type="subTitle" idx="1"/>
          </p:nvPr>
        </p:nvSpPr>
        <p:spPr bwMode="auto">
          <a:xfrm>
            <a:off x="311700" y="32913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atin typeface="+mj-lt"/>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pPr>
              <a:defRPr/>
            </a:pPr>
            <a:endParaRPr dirty="0"/>
          </a:p>
        </p:txBody>
      </p:sp>
      <p:sp>
        <p:nvSpPr>
          <p:cNvPr id="13" name="Google Shape;13;p2"/>
          <p:cNvSpPr txBox="1">
            <a:spLocks noGrp="1"/>
          </p:cNvSpPr>
          <p:nvPr>
            <p:ph type="sldNum" idx="12"/>
          </p:nvPr>
        </p:nvSpPr>
        <p:spPr bwMode="auto">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a:spcBef>
                <a:spcPts val="0"/>
              </a:spcBef>
              <a:spcAft>
                <a:spcPts val="0"/>
              </a:spcAft>
              <a:buNone/>
              <a:defRPr/>
            </a:pPr>
            <a:fld id="{00000000-1234-1234-1234-123412341234}" type="slidenum">
              <a:rPr lang="en-GB"/>
              <a:t>‹#›</a:t>
            </a:fld>
            <a:endParaRPr dirty="0"/>
          </a:p>
        </p:txBody>
      </p:sp>
      <p:pic>
        <p:nvPicPr>
          <p:cNvPr id="14" name="Google Shape;14;p2"/>
          <p:cNvPicPr/>
          <p:nvPr userDrawn="1"/>
        </p:nvPicPr>
        <p:blipFill>
          <a:blip r:embed="rId2">
            <a:alphaModFix/>
          </a:blip>
          <a:stretch/>
        </p:blipFill>
        <p:spPr bwMode="auto">
          <a:xfrm>
            <a:off x="3851920" y="267494"/>
            <a:ext cx="1440160" cy="1224136"/>
          </a:xfrm>
          <a:prstGeom prst="rect">
            <a:avLst/>
          </a:prstGeom>
          <a:noFill/>
          <a:ln>
            <a:noFill/>
          </a:ln>
        </p:spPr>
      </p:pic>
      <p:cxnSp>
        <p:nvCxnSpPr>
          <p:cNvPr id="15" name="Google Shape;15;p2"/>
          <p:cNvCxnSpPr>
            <a:cxnSpLocks/>
          </p:cNvCxnSpPr>
          <p:nvPr/>
        </p:nvCxnSpPr>
        <p:spPr bwMode="auto">
          <a:xfrm>
            <a:off x="2786000" y="4824875"/>
            <a:ext cx="3660000" cy="0"/>
          </a:xfrm>
          <a:prstGeom prst="straightConnector1">
            <a:avLst/>
          </a:prstGeom>
          <a:noFill/>
          <a:ln w="28575" cap="flat" cmpd="sng">
            <a:solidFill>
              <a:srgbClr val="26ABE2"/>
            </a:solidFill>
            <a:prstDash val="solid"/>
            <a:round/>
            <a:headEnd type="none" w="med" len="med"/>
            <a:tailEnd type="none" w="med" len="med"/>
          </a:ln>
        </p:spPr>
      </p:cxnSp>
      <p:sp>
        <p:nvSpPr>
          <p:cNvPr id="16" name="Google Shape;16;p2"/>
          <p:cNvSpPr txBox="1"/>
          <p:nvPr/>
        </p:nvSpPr>
        <p:spPr bwMode="auto">
          <a:xfrm>
            <a:off x="3014125" y="4826075"/>
            <a:ext cx="2992800" cy="230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defRPr/>
            </a:pPr>
            <a:r>
              <a:rPr lang="en-GB" sz="1000" dirty="0">
                <a:solidFill>
                  <a:srgbClr val="26ABE2"/>
                </a:solidFill>
              </a:rPr>
              <a:t>Knowledge | Community | Solutions</a:t>
            </a:r>
            <a:endParaRPr sz="1000" dirty="0">
              <a:solidFill>
                <a:srgbClr val="26ABE2"/>
              </a:solidFill>
            </a:endParaRPr>
          </a:p>
        </p:txBody>
      </p:sp>
      <p:cxnSp>
        <p:nvCxnSpPr>
          <p:cNvPr id="17" name="Google Shape;17;p2"/>
          <p:cNvCxnSpPr>
            <a:cxnSpLocks/>
          </p:cNvCxnSpPr>
          <p:nvPr/>
        </p:nvCxnSpPr>
        <p:spPr bwMode="auto">
          <a:xfrm>
            <a:off x="1109600" y="4824875"/>
            <a:ext cx="3660000" cy="0"/>
          </a:xfrm>
          <a:prstGeom prst="straightConnector1">
            <a:avLst/>
          </a:prstGeom>
          <a:noFill/>
          <a:ln w="28575" cap="flat" cmpd="sng">
            <a:solidFill>
              <a:srgbClr val="2E3192"/>
            </a:solidFill>
            <a:prstDash val="solid"/>
            <a:round/>
            <a:headEnd type="none" w="med" len="med"/>
            <a:tailEnd type="none" w="med" len="med"/>
          </a:ln>
        </p:spPr>
      </p:cxnSp>
      <p:pic>
        <p:nvPicPr>
          <p:cNvPr id="2" name="Picture 1">
            <a:extLst>
              <a:ext uri="{FF2B5EF4-FFF2-40B4-BE49-F238E27FC236}">
                <a16:creationId xmlns:a16="http://schemas.microsoft.com/office/drawing/2014/main" id="{5F9E69EB-8086-4AA4-B20F-B482E874CFE8}"/>
              </a:ext>
            </a:extLst>
          </p:cNvPr>
          <p:cNvPicPr>
            <a:picLocks noChangeAspect="1"/>
          </p:cNvPicPr>
          <p:nvPr userDrawn="1"/>
        </p:nvPicPr>
        <p:blipFill>
          <a:blip r:embed="rId3"/>
          <a:stretch>
            <a:fillRect/>
          </a:stretch>
        </p:blipFill>
        <p:spPr>
          <a:xfrm>
            <a:off x="311700" y="4251492"/>
            <a:ext cx="1425833" cy="41468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FEF37B-44FE-486B-A6AE-0A51A80CCF86}"/>
              </a:ext>
            </a:extLst>
          </p:cNvPr>
          <p:cNvSpPr>
            <a:spLocks noGrp="1"/>
          </p:cNvSpPr>
          <p:nvPr>
            <p:ph type="sldNum" idx="10"/>
          </p:nvPr>
        </p:nvSpPr>
        <p:spPr/>
        <p:txBody>
          <a:bodyPr/>
          <a:lstStyle/>
          <a:p>
            <a:pPr marL="0" lvl="0" indent="0" algn="r">
              <a:spcBef>
                <a:spcPts val="0"/>
              </a:spcBef>
              <a:spcAft>
                <a:spcPts val="0"/>
              </a:spcAft>
              <a:buNone/>
              <a:defRPr/>
            </a:pPr>
            <a:fld id="{00000000-1234-1234-1234-123412341234}" type="slidenum">
              <a:rPr lang="en-GB" smtClean="0"/>
              <a:t>‹#›</a:t>
            </a:fld>
            <a:endParaRPr lang="en-GB"/>
          </a:p>
        </p:txBody>
      </p:sp>
      <p:pic>
        <p:nvPicPr>
          <p:cNvPr id="4" name="Google Shape;14;p2">
            <a:extLst>
              <a:ext uri="{FF2B5EF4-FFF2-40B4-BE49-F238E27FC236}">
                <a16:creationId xmlns:a16="http://schemas.microsoft.com/office/drawing/2014/main" id="{D06B633D-763B-44F8-82C5-D99F7868E1BD}"/>
              </a:ext>
            </a:extLst>
          </p:cNvPr>
          <p:cNvPicPr/>
          <p:nvPr userDrawn="1"/>
        </p:nvPicPr>
        <p:blipFill>
          <a:blip r:embed="rId2">
            <a:alphaModFix/>
          </a:blip>
          <a:stretch/>
        </p:blipFill>
        <p:spPr bwMode="auto">
          <a:xfrm>
            <a:off x="3923928" y="267494"/>
            <a:ext cx="1584176" cy="1512168"/>
          </a:xfrm>
          <a:prstGeom prst="rect">
            <a:avLst/>
          </a:prstGeom>
          <a:noFill/>
          <a:ln>
            <a:noFill/>
          </a:ln>
        </p:spPr>
      </p:pic>
      <p:cxnSp>
        <p:nvCxnSpPr>
          <p:cNvPr id="5" name="Google Shape;10;p2">
            <a:extLst>
              <a:ext uri="{FF2B5EF4-FFF2-40B4-BE49-F238E27FC236}">
                <a16:creationId xmlns:a16="http://schemas.microsoft.com/office/drawing/2014/main" id="{2D9F5B67-7F9C-45ED-872F-4845CE645BF1}"/>
              </a:ext>
            </a:extLst>
          </p:cNvPr>
          <p:cNvCxnSpPr>
            <a:cxnSpLocks/>
          </p:cNvCxnSpPr>
          <p:nvPr userDrawn="1"/>
        </p:nvCxnSpPr>
        <p:spPr bwMode="auto">
          <a:xfrm>
            <a:off x="4386200" y="4824875"/>
            <a:ext cx="3660000" cy="0"/>
          </a:xfrm>
          <a:prstGeom prst="straightConnector1">
            <a:avLst/>
          </a:prstGeom>
          <a:noFill/>
          <a:ln w="28575" cap="flat" cmpd="sng">
            <a:solidFill>
              <a:srgbClr val="EB2227"/>
            </a:solidFill>
            <a:prstDash val="solid"/>
            <a:round/>
            <a:headEnd type="none" w="med" len="med"/>
            <a:tailEnd type="none" w="med" len="med"/>
          </a:ln>
        </p:spPr>
      </p:cxnSp>
      <p:cxnSp>
        <p:nvCxnSpPr>
          <p:cNvPr id="7" name="Google Shape;15;p2">
            <a:extLst>
              <a:ext uri="{FF2B5EF4-FFF2-40B4-BE49-F238E27FC236}">
                <a16:creationId xmlns:a16="http://schemas.microsoft.com/office/drawing/2014/main" id="{37D22E4B-ED6F-491A-BA6A-F8006F178A99}"/>
              </a:ext>
            </a:extLst>
          </p:cNvPr>
          <p:cNvCxnSpPr>
            <a:cxnSpLocks/>
          </p:cNvCxnSpPr>
          <p:nvPr userDrawn="1"/>
        </p:nvCxnSpPr>
        <p:spPr bwMode="auto">
          <a:xfrm>
            <a:off x="2786000" y="4824875"/>
            <a:ext cx="3660000" cy="0"/>
          </a:xfrm>
          <a:prstGeom prst="straightConnector1">
            <a:avLst/>
          </a:prstGeom>
          <a:noFill/>
          <a:ln w="28575" cap="flat" cmpd="sng">
            <a:solidFill>
              <a:srgbClr val="26ABE2"/>
            </a:solidFill>
            <a:prstDash val="solid"/>
            <a:round/>
            <a:headEnd type="none" w="med" len="med"/>
            <a:tailEnd type="none" w="med" len="med"/>
          </a:ln>
        </p:spPr>
      </p:cxnSp>
      <p:sp>
        <p:nvSpPr>
          <p:cNvPr id="8" name="Google Shape;16;p2">
            <a:extLst>
              <a:ext uri="{FF2B5EF4-FFF2-40B4-BE49-F238E27FC236}">
                <a16:creationId xmlns:a16="http://schemas.microsoft.com/office/drawing/2014/main" id="{524F25DE-3135-4096-9C7E-CED6DF73CAA0}"/>
              </a:ext>
            </a:extLst>
          </p:cNvPr>
          <p:cNvSpPr txBox="1"/>
          <p:nvPr userDrawn="1"/>
        </p:nvSpPr>
        <p:spPr bwMode="auto">
          <a:xfrm>
            <a:off x="3014125" y="4826075"/>
            <a:ext cx="2992800" cy="230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defRPr/>
            </a:pPr>
            <a:r>
              <a:rPr lang="en-GB" sz="1000" dirty="0">
                <a:solidFill>
                  <a:srgbClr val="26ABE2"/>
                </a:solidFill>
              </a:rPr>
              <a:t>Knowledge | Community | Solutions</a:t>
            </a:r>
            <a:endParaRPr sz="1000" dirty="0">
              <a:solidFill>
                <a:srgbClr val="26ABE2"/>
              </a:solidFill>
            </a:endParaRPr>
          </a:p>
        </p:txBody>
      </p:sp>
      <p:cxnSp>
        <p:nvCxnSpPr>
          <p:cNvPr id="9" name="Google Shape;17;p2">
            <a:extLst>
              <a:ext uri="{FF2B5EF4-FFF2-40B4-BE49-F238E27FC236}">
                <a16:creationId xmlns:a16="http://schemas.microsoft.com/office/drawing/2014/main" id="{EA85B6FE-5A89-4694-AE84-D72F81958277}"/>
              </a:ext>
            </a:extLst>
          </p:cNvPr>
          <p:cNvCxnSpPr>
            <a:cxnSpLocks/>
          </p:cNvCxnSpPr>
          <p:nvPr userDrawn="1"/>
        </p:nvCxnSpPr>
        <p:spPr bwMode="auto">
          <a:xfrm>
            <a:off x="1109600" y="4824875"/>
            <a:ext cx="3660000" cy="0"/>
          </a:xfrm>
          <a:prstGeom prst="straightConnector1">
            <a:avLst/>
          </a:prstGeom>
          <a:noFill/>
          <a:ln w="28575" cap="flat" cmpd="sng">
            <a:solidFill>
              <a:srgbClr val="2E3192"/>
            </a:solidFill>
            <a:prstDash val="solid"/>
            <a:round/>
            <a:headEnd type="none" w="med" len="med"/>
            <a:tailEnd type="none" w="med" len="med"/>
          </a:ln>
        </p:spPr>
      </p:cxnSp>
    </p:spTree>
    <p:extLst>
      <p:ext uri="{BB962C8B-B14F-4D97-AF65-F5344CB8AC3E}">
        <p14:creationId xmlns:p14="http://schemas.microsoft.com/office/powerpoint/2010/main" val="4148706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matchingName="Section title and description" userDrawn="1">
  <p:cSld name="1_Section title and description">
    <p:spTree>
      <p:nvGrpSpPr>
        <p:cNvPr id="1" name=""/>
        <p:cNvGrpSpPr/>
        <p:nvPr/>
      </p:nvGrpSpPr>
      <p:grpSpPr bwMode="auto">
        <a:xfrm>
          <a:off x="0" y="0"/>
          <a:ext cx="0" cy="0"/>
          <a:chOff x="0" y="0"/>
          <a:chExt cx="0" cy="0"/>
        </a:xfrm>
      </p:grpSpPr>
      <p:sp>
        <p:nvSpPr>
          <p:cNvPr id="4" name="Google Shape;71;p9"/>
          <p:cNvSpPr/>
          <p:nvPr userDrawn="1"/>
        </p:nvSpPr>
        <p:spPr bwMode="auto">
          <a:xfrm>
            <a:off x="4481370" y="-125"/>
            <a:ext cx="4655493" cy="5143500"/>
          </a:xfrm>
          <a:prstGeom prst="rect">
            <a:avLst/>
          </a:prstGeom>
          <a:solidFill>
            <a:srgbClr val="D5E3F0"/>
          </a:solidFill>
          <a:ln>
            <a:noFill/>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5" name="Google Shape;72;p9"/>
          <p:cNvSpPr>
            <a:spLocks noGrp="1"/>
          </p:cNvSpPr>
          <p:nvPr>
            <p:ph type="title"/>
          </p:nvPr>
        </p:nvSpPr>
        <p:spPr bwMode="auto">
          <a:xfrm>
            <a:off x="265500" y="1537975"/>
            <a:ext cx="4045199"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pPr>
              <a:defRPr/>
            </a:pPr>
            <a:endParaRPr/>
          </a:p>
        </p:txBody>
      </p:sp>
      <p:sp>
        <p:nvSpPr>
          <p:cNvPr id="6" name="Google Shape;73;p9"/>
          <p:cNvSpPr>
            <a:spLocks noGrp="1"/>
          </p:cNvSpPr>
          <p:nvPr>
            <p:ph type="subTitle" idx="1"/>
          </p:nvPr>
        </p:nvSpPr>
        <p:spPr bwMode="auto">
          <a:xfrm>
            <a:off x="265500" y="3107875"/>
            <a:ext cx="4045199" cy="1235099"/>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pPr>
              <a:defRPr/>
            </a:pPr>
            <a:endParaRPr dirty="0"/>
          </a:p>
        </p:txBody>
      </p:sp>
      <p:sp>
        <p:nvSpPr>
          <p:cNvPr id="7" name="Google Shape;74;p9"/>
          <p:cNvSpPr>
            <a:spLocks noGrp="1"/>
          </p:cNvSpPr>
          <p:nvPr>
            <p:ph type="body" idx="2"/>
          </p:nvPr>
        </p:nvSpPr>
        <p:spPr bwMode="auto">
          <a:xfrm>
            <a:off x="4939500" y="724075"/>
            <a:ext cx="3837000" cy="3695100"/>
          </a:xfrm>
          <a:prstGeom prst="rect">
            <a:avLst/>
          </a:prstGeom>
        </p:spPr>
        <p:txBody>
          <a:bodyPr spcFirstLastPara="1" wrap="square" lIns="91425" tIns="91425" rIns="91425" bIns="91425" anchor="ctr" anchorCtr="0">
            <a:noAutofit/>
          </a:bodyPr>
          <a:lstStyle>
            <a:lvl1pPr marL="457200" lvl="0" indent="-381000">
              <a:lnSpc>
                <a:spcPct val="100000"/>
              </a:lnSpc>
              <a:spcBef>
                <a:spcPts val="0"/>
              </a:spcBef>
              <a:spcAft>
                <a:spcPts val="0"/>
              </a:spcAft>
              <a:buSzPts val="2400"/>
              <a:buChar char="●"/>
              <a:defRPr sz="2400"/>
            </a:lvl1pPr>
            <a:lvl2pPr marL="914400" lvl="1" indent="-342900">
              <a:lnSpc>
                <a:spcPct val="100000"/>
              </a:lnSpc>
              <a:spcBef>
                <a:spcPts val="1600"/>
              </a:spcBef>
              <a:spcAft>
                <a:spcPts val="0"/>
              </a:spcAft>
              <a:buSzPts val="1800"/>
              <a:buChar char="○"/>
              <a:defRPr sz="1800"/>
            </a:lvl2pPr>
            <a:lvl3pPr marL="1371600" lvl="2" indent="-342900">
              <a:lnSpc>
                <a:spcPct val="100000"/>
              </a:lnSpc>
              <a:spcBef>
                <a:spcPts val="1600"/>
              </a:spcBef>
              <a:spcAft>
                <a:spcPts val="0"/>
              </a:spcAft>
              <a:buSzPts val="1800"/>
              <a:buChar char="■"/>
              <a:defRPr sz="1800"/>
            </a:lvl3pPr>
            <a:lvl4pPr marL="1828800" lvl="3" indent="-342900">
              <a:lnSpc>
                <a:spcPct val="100000"/>
              </a:lnSpc>
              <a:spcBef>
                <a:spcPts val="1600"/>
              </a:spcBef>
              <a:spcAft>
                <a:spcPts val="0"/>
              </a:spcAft>
              <a:buSzPts val="1800"/>
              <a:buChar char="●"/>
              <a:defRPr sz="1800"/>
            </a:lvl4pPr>
            <a:lvl5pPr marL="2286000" lvl="4" indent="-342900">
              <a:lnSpc>
                <a:spcPct val="100000"/>
              </a:lnSpc>
              <a:spcBef>
                <a:spcPts val="1600"/>
              </a:spcBef>
              <a:spcAft>
                <a:spcPts val="0"/>
              </a:spcAft>
              <a:buSzPts val="1800"/>
              <a:buChar char="○"/>
              <a:defRPr sz="1800"/>
            </a:lvl5pPr>
            <a:lvl6pPr marL="2743200" lvl="5" indent="-342900">
              <a:lnSpc>
                <a:spcPct val="100000"/>
              </a:lnSpc>
              <a:spcBef>
                <a:spcPts val="1600"/>
              </a:spcBef>
              <a:spcAft>
                <a:spcPts val="0"/>
              </a:spcAft>
              <a:buSzPts val="1800"/>
              <a:buChar char="■"/>
              <a:defRPr sz="1800"/>
            </a:lvl6pPr>
            <a:lvl7pPr marL="3200400" lvl="6" indent="-317500">
              <a:lnSpc>
                <a:spcPct val="100000"/>
              </a:lnSpc>
              <a:spcBef>
                <a:spcPts val="1600"/>
              </a:spcBef>
              <a:spcAft>
                <a:spcPts val="0"/>
              </a:spcAft>
              <a:buSzPts val="1400"/>
              <a:buChar char="●"/>
              <a:defRPr/>
            </a:lvl7pPr>
            <a:lvl8pPr marL="3657600" lvl="7" indent="-317500">
              <a:lnSpc>
                <a:spcPct val="100000"/>
              </a:lnSpc>
              <a:spcBef>
                <a:spcPts val="1600"/>
              </a:spcBef>
              <a:spcAft>
                <a:spcPts val="0"/>
              </a:spcAft>
              <a:buSzPts val="1400"/>
              <a:buChar char="○"/>
              <a:defRPr/>
            </a:lvl8pPr>
            <a:lvl9pPr marL="4114800" lvl="8" indent="-317500">
              <a:lnSpc>
                <a:spcPct val="100000"/>
              </a:lnSpc>
              <a:spcBef>
                <a:spcPts val="1600"/>
              </a:spcBef>
              <a:spcAft>
                <a:spcPts val="1600"/>
              </a:spcAft>
              <a:buSzPts val="1400"/>
              <a:buChar char="■"/>
              <a:defRPr/>
            </a:lvl9pPr>
          </a:lstStyle>
          <a:p>
            <a:pPr>
              <a:defRPr/>
            </a:pPr>
            <a:endParaRPr dirty="0"/>
          </a:p>
        </p:txBody>
      </p:sp>
      <p:sp>
        <p:nvSpPr>
          <p:cNvPr id="8" name="Google Shape;75;p9"/>
          <p:cNvSpPr>
            <a:spLocks noGrp="1"/>
          </p:cNvSpPr>
          <p:nvPr>
            <p:ph type="sldNum" idx="12"/>
          </p:nvPr>
        </p:nvSpPr>
        <p:spPr bwMode="auto">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a:spcBef>
                <a:spcPts val="0"/>
              </a:spcBef>
              <a:spcAft>
                <a:spcPts val="0"/>
              </a:spcAft>
              <a:buNone/>
              <a:defRPr/>
            </a:pPr>
            <a:fld id="{00000000-1234-1234-1234-123412341234}" type="slidenum">
              <a:rPr lang="en-GB"/>
              <a:t>‹#›</a:t>
            </a:fld>
            <a:endParaRPr/>
          </a:p>
        </p:txBody>
      </p:sp>
      <p:pic>
        <p:nvPicPr>
          <p:cNvPr id="9" name="Google Shape;76;p9"/>
          <p:cNvPicPr/>
          <p:nvPr/>
        </p:nvPicPr>
        <p:blipFill>
          <a:blip r:embed="rId2">
            <a:alphaModFix/>
          </a:blip>
          <a:stretch/>
        </p:blipFill>
        <p:spPr bwMode="auto">
          <a:xfrm>
            <a:off x="1615338" y="257550"/>
            <a:ext cx="1345525" cy="1143701"/>
          </a:xfrm>
          <a:prstGeom prst="rect">
            <a:avLst/>
          </a:prstGeom>
          <a:noFill/>
          <a:ln>
            <a:noFill/>
          </a:ln>
        </p:spPr>
      </p:pic>
      <p:cxnSp>
        <p:nvCxnSpPr>
          <p:cNvPr id="10" name="Google Shape;77;p9"/>
          <p:cNvCxnSpPr>
            <a:cxnSpLocks/>
          </p:cNvCxnSpPr>
          <p:nvPr/>
        </p:nvCxnSpPr>
        <p:spPr bwMode="auto">
          <a:xfrm>
            <a:off x="652400" y="4824875"/>
            <a:ext cx="3660000" cy="0"/>
          </a:xfrm>
          <a:prstGeom prst="straightConnector1">
            <a:avLst/>
          </a:prstGeom>
          <a:noFill/>
          <a:ln w="28575" cap="flat" cmpd="sng">
            <a:solidFill>
              <a:srgbClr val="EB2227"/>
            </a:solidFill>
            <a:prstDash val="solid"/>
            <a:round/>
            <a:headEnd type="none" w="med" len="med"/>
            <a:tailEnd type="none" w="med" len="med"/>
          </a:ln>
        </p:spPr>
      </p:cxnSp>
      <p:cxnSp>
        <p:nvCxnSpPr>
          <p:cNvPr id="11" name="Google Shape;78;p9"/>
          <p:cNvCxnSpPr>
            <a:cxnSpLocks/>
          </p:cNvCxnSpPr>
          <p:nvPr userDrawn="1"/>
        </p:nvCxnSpPr>
        <p:spPr bwMode="auto">
          <a:xfrm rot="10800000" flipH="1">
            <a:off x="423800" y="4823675"/>
            <a:ext cx="3081600" cy="1200"/>
          </a:xfrm>
          <a:prstGeom prst="straightConnector1">
            <a:avLst/>
          </a:prstGeom>
          <a:noFill/>
          <a:ln w="28575" cap="flat" cmpd="sng">
            <a:solidFill>
              <a:srgbClr val="26ABE2"/>
            </a:solidFill>
            <a:prstDash val="solid"/>
            <a:round/>
            <a:headEnd type="none" w="med" len="med"/>
            <a:tailEnd type="none" w="med" len="med"/>
          </a:ln>
        </p:spPr>
      </p:cxnSp>
      <p:cxnSp>
        <p:nvCxnSpPr>
          <p:cNvPr id="13" name="Google Shape;80;p9"/>
          <p:cNvCxnSpPr>
            <a:cxnSpLocks/>
          </p:cNvCxnSpPr>
          <p:nvPr userDrawn="1"/>
        </p:nvCxnSpPr>
        <p:spPr bwMode="auto">
          <a:xfrm rot="10800000" flipH="1">
            <a:off x="271400" y="4823675"/>
            <a:ext cx="2479500" cy="1200"/>
          </a:xfrm>
          <a:prstGeom prst="straightConnector1">
            <a:avLst/>
          </a:prstGeom>
          <a:noFill/>
          <a:ln w="28575" cap="flat" cmpd="sng">
            <a:solidFill>
              <a:srgbClr val="2E3192"/>
            </a:solidFill>
            <a:prstDash val="solid"/>
            <a:round/>
            <a:headEnd type="none" w="med" len="med"/>
            <a:tailEnd type="none" w="med" len="med"/>
          </a:ln>
        </p:spPr>
      </p:cxnSp>
      <p:sp>
        <p:nvSpPr>
          <p:cNvPr id="12" name="Google Shape;16;p2">
            <a:extLst>
              <a:ext uri="{FF2B5EF4-FFF2-40B4-BE49-F238E27FC236}">
                <a16:creationId xmlns:a16="http://schemas.microsoft.com/office/drawing/2014/main" id="{AFBBBAD0-5AB5-4C20-9FCE-83D071DA5D86}"/>
              </a:ext>
            </a:extLst>
          </p:cNvPr>
          <p:cNvSpPr txBox="1"/>
          <p:nvPr userDrawn="1"/>
        </p:nvSpPr>
        <p:spPr bwMode="auto">
          <a:xfrm>
            <a:off x="829291" y="4823675"/>
            <a:ext cx="2992800" cy="230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defRPr/>
            </a:pPr>
            <a:r>
              <a:rPr lang="en-GB" sz="1000" dirty="0">
                <a:solidFill>
                  <a:srgbClr val="26ABE2"/>
                </a:solidFill>
              </a:rPr>
              <a:t>Knowledge | Community | Solutions</a:t>
            </a:r>
            <a:endParaRPr sz="1000" dirty="0">
              <a:solidFill>
                <a:srgbClr val="26ABE2"/>
              </a:solidFill>
            </a:endParaRPr>
          </a:p>
        </p:txBody>
      </p:sp>
      <p:pic>
        <p:nvPicPr>
          <p:cNvPr id="2" name="Picture 1">
            <a:extLst>
              <a:ext uri="{FF2B5EF4-FFF2-40B4-BE49-F238E27FC236}">
                <a16:creationId xmlns:a16="http://schemas.microsoft.com/office/drawing/2014/main" id="{1A83F9BC-24D5-4BC7-84A1-591114BA3F75}"/>
              </a:ext>
            </a:extLst>
          </p:cNvPr>
          <p:cNvPicPr>
            <a:picLocks noChangeAspect="1"/>
          </p:cNvPicPr>
          <p:nvPr userDrawn="1"/>
        </p:nvPicPr>
        <p:blipFill>
          <a:blip r:embed="rId3"/>
          <a:stretch>
            <a:fillRect/>
          </a:stretch>
        </p:blipFill>
        <p:spPr>
          <a:xfrm>
            <a:off x="3410180" y="4868165"/>
            <a:ext cx="1071190" cy="230700"/>
          </a:xfrm>
          <a:prstGeom prst="rect">
            <a:avLst/>
          </a:prstGeom>
        </p:spPr>
      </p:pic>
    </p:spTree>
    <p:extLst>
      <p:ext uri="{BB962C8B-B14F-4D97-AF65-F5344CB8AC3E}">
        <p14:creationId xmlns:p14="http://schemas.microsoft.com/office/powerpoint/2010/main" val="1090936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matchingName="Title only" type="titleOnly" userDrawn="1">
  <p:cSld name="Title only">
    <p:spTree>
      <p:nvGrpSpPr>
        <p:cNvPr id="1" name=""/>
        <p:cNvGrpSpPr/>
        <p:nvPr/>
      </p:nvGrpSpPr>
      <p:grpSpPr bwMode="auto">
        <a:xfrm>
          <a:off x="0" y="0"/>
          <a:ext cx="0" cy="0"/>
          <a:chOff x="0" y="0"/>
          <a:chExt cx="0" cy="0"/>
        </a:xfrm>
      </p:grpSpPr>
      <p:sp>
        <p:nvSpPr>
          <p:cNvPr id="4" name="Google Shape;91;p18"/>
          <p:cNvSpPr>
            <a:spLocks noGrp="1"/>
          </p:cNvSpPr>
          <p:nvPr>
            <p:ph type="title"/>
          </p:nvPr>
        </p:nvSpPr>
        <p:spPr bwMode="auto">
          <a:xfrm>
            <a:off x="311699" y="445024"/>
            <a:ext cx="8520599" cy="572699"/>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defRPr/>
            </a:pPr>
            <a:endParaRPr/>
          </a:p>
        </p:txBody>
      </p:sp>
      <p:sp>
        <p:nvSpPr>
          <p:cNvPr id="5" name="Google Shape;92;p18"/>
          <p:cNvSpPr>
            <a:spLocks noGrp="1"/>
          </p:cNvSpPr>
          <p:nvPr>
            <p:ph type="sldNum" idx="12"/>
          </p:nvPr>
        </p:nvSpPr>
        <p:spPr bwMode="auto">
          <a:xfrm>
            <a:off x="8472457" y="4663216"/>
            <a:ext cx="548699" cy="393599"/>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a:spcBef>
                <a:spcPts val="0"/>
              </a:spcBef>
              <a:spcAft>
                <a:spcPts val="0"/>
              </a:spcAft>
              <a:buNone/>
              <a:defRPr/>
            </a:pPr>
            <a:fld id="{00000000-1234-1234-1234-123412341234}" type="slidenum">
              <a:rPr lang="en"/>
              <a:t>‹#›</a:t>
            </a:fld>
            <a:endParaRPr/>
          </a:p>
        </p:txBody>
      </p:sp>
      <p:cxnSp>
        <p:nvCxnSpPr>
          <p:cNvPr id="7" name="Google Shape;94;p18"/>
          <p:cNvCxnSpPr>
            <a:cxnSpLocks/>
          </p:cNvCxnSpPr>
          <p:nvPr/>
        </p:nvCxnSpPr>
        <p:spPr bwMode="auto">
          <a:xfrm>
            <a:off x="4386199" y="4824874"/>
            <a:ext cx="3659999" cy="0"/>
          </a:xfrm>
          <a:prstGeom prst="straightConnector1">
            <a:avLst/>
          </a:prstGeom>
          <a:noFill/>
          <a:ln w="28575" cap="flat" cmpd="sng">
            <a:solidFill>
              <a:srgbClr val="EB2227"/>
            </a:solidFill>
            <a:prstDash val="solid"/>
            <a:round/>
            <a:headEnd type="none" w="med" len="med"/>
            <a:tailEnd type="none" w="med" len="med"/>
          </a:ln>
        </p:spPr>
      </p:cxnSp>
      <p:cxnSp>
        <p:nvCxnSpPr>
          <p:cNvPr id="8" name="Google Shape;95;p18"/>
          <p:cNvCxnSpPr>
            <a:cxnSpLocks/>
          </p:cNvCxnSpPr>
          <p:nvPr/>
        </p:nvCxnSpPr>
        <p:spPr bwMode="auto">
          <a:xfrm>
            <a:off x="2785999" y="4824874"/>
            <a:ext cx="3659999" cy="0"/>
          </a:xfrm>
          <a:prstGeom prst="straightConnector1">
            <a:avLst/>
          </a:prstGeom>
          <a:noFill/>
          <a:ln w="28575" cap="flat" cmpd="sng">
            <a:solidFill>
              <a:srgbClr val="26ABE2"/>
            </a:solidFill>
            <a:prstDash val="solid"/>
            <a:round/>
            <a:headEnd type="none" w="med" len="med"/>
            <a:tailEnd type="none" w="med" len="med"/>
          </a:ln>
        </p:spPr>
      </p:cxnSp>
      <p:cxnSp>
        <p:nvCxnSpPr>
          <p:cNvPr id="10" name="Google Shape;97;p18"/>
          <p:cNvCxnSpPr>
            <a:cxnSpLocks/>
          </p:cNvCxnSpPr>
          <p:nvPr/>
        </p:nvCxnSpPr>
        <p:spPr bwMode="auto">
          <a:xfrm>
            <a:off x="1109599" y="4824874"/>
            <a:ext cx="3659999" cy="0"/>
          </a:xfrm>
          <a:prstGeom prst="straightConnector1">
            <a:avLst/>
          </a:prstGeom>
          <a:noFill/>
          <a:ln w="28575" cap="flat" cmpd="sng">
            <a:solidFill>
              <a:srgbClr val="2E3192"/>
            </a:solidFill>
            <a:prstDash val="solid"/>
            <a:round/>
            <a:headEnd type="none" w="med" len="med"/>
            <a:tailEnd type="none" w="med" len="med"/>
          </a:ln>
        </p:spPr>
      </p:cxnSp>
      <p:sp>
        <p:nvSpPr>
          <p:cNvPr id="11" name="Google Shape;16;p2">
            <a:extLst>
              <a:ext uri="{FF2B5EF4-FFF2-40B4-BE49-F238E27FC236}">
                <a16:creationId xmlns:a16="http://schemas.microsoft.com/office/drawing/2014/main" id="{790502EC-B2DB-48F0-AC4B-6CF2E13F328D}"/>
              </a:ext>
            </a:extLst>
          </p:cNvPr>
          <p:cNvSpPr txBox="1"/>
          <p:nvPr userDrawn="1"/>
        </p:nvSpPr>
        <p:spPr bwMode="auto">
          <a:xfrm>
            <a:off x="3014125" y="4826075"/>
            <a:ext cx="2992800" cy="230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defRPr/>
            </a:pPr>
            <a:r>
              <a:rPr lang="en-GB" sz="1000" dirty="0">
                <a:solidFill>
                  <a:srgbClr val="26ABE2"/>
                </a:solidFill>
              </a:rPr>
              <a:t>Knowledge | Community | Solutions</a:t>
            </a:r>
            <a:endParaRPr sz="1000" dirty="0">
              <a:solidFill>
                <a:srgbClr val="26ABE2"/>
              </a:solidFill>
            </a:endParaRPr>
          </a:p>
        </p:txBody>
      </p:sp>
    </p:spTree>
    <p:extLst>
      <p:ext uri="{BB962C8B-B14F-4D97-AF65-F5344CB8AC3E}">
        <p14:creationId xmlns:p14="http://schemas.microsoft.com/office/powerpoint/2010/main" val="4097788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matchingName="Title and body" type="tx" userDrawn="1">
  <p:cSld name="Title and body">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9" y="445024"/>
            <a:ext cx="8520599" cy="572699"/>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defRPr/>
            </a:pPr>
            <a:endParaRPr/>
          </a:p>
        </p:txBody>
      </p:sp>
      <p:sp>
        <p:nvSpPr>
          <p:cNvPr id="5" name="Google Shape;73;p16"/>
          <p:cNvSpPr>
            <a:spLocks noGrp="1"/>
          </p:cNvSpPr>
          <p:nvPr>
            <p:ph type="body" idx="1"/>
          </p:nvPr>
        </p:nvSpPr>
        <p:spPr bwMode="auto">
          <a:xfrm>
            <a:off x="311699" y="1131590"/>
            <a:ext cx="8520599" cy="3416400"/>
          </a:xfrm>
          <a:prstGeom prst="rect">
            <a:avLst/>
          </a:prstGeom>
        </p:spPr>
        <p:txBody>
          <a:bodyPr spcFirstLastPara="1" wrap="square" lIns="91425" tIns="91425" rIns="91425" bIns="91425" anchor="t" anchorCtr="0">
            <a:noAutofit/>
          </a:bodyPr>
          <a:lstStyle>
            <a:lvl1pPr marL="457200" lvl="0" indent="-381000">
              <a:spcBef>
                <a:spcPts val="0"/>
              </a:spcBef>
              <a:spcAft>
                <a:spcPts val="0"/>
              </a:spcAft>
              <a:buSzPts val="2400"/>
              <a:buChar char="●"/>
              <a:defRPr sz="2400"/>
            </a:lvl1pPr>
            <a:lvl2pPr marL="914400" lvl="1" indent="-342900">
              <a:spcBef>
                <a:spcPts val="1600"/>
              </a:spcBef>
              <a:spcAft>
                <a:spcPts val="0"/>
              </a:spcAft>
              <a:buSzPts val="1800"/>
              <a:buChar char="○"/>
              <a:defRPr sz="1800"/>
            </a:lvl2pPr>
            <a:lvl3pPr marL="1371600" lvl="2" indent="-342900">
              <a:spcBef>
                <a:spcPts val="1600"/>
              </a:spcBef>
              <a:spcAft>
                <a:spcPts val="0"/>
              </a:spcAft>
              <a:buSzPts val="1800"/>
              <a:buChar char="■"/>
              <a:defRPr sz="1800"/>
            </a:lvl3pPr>
            <a:lvl4pPr marL="1828800" lvl="3" indent="-342900">
              <a:spcBef>
                <a:spcPts val="1600"/>
              </a:spcBef>
              <a:spcAft>
                <a:spcPts val="0"/>
              </a:spcAft>
              <a:buSzPts val="1800"/>
              <a:buChar char="●"/>
              <a:defRPr sz="1800"/>
            </a:lvl4pPr>
            <a:lvl5pPr marL="2286000" lvl="4" indent="-342900">
              <a:spcBef>
                <a:spcPts val="1600"/>
              </a:spcBef>
              <a:spcAft>
                <a:spcPts val="0"/>
              </a:spcAft>
              <a:buSzPts val="1800"/>
              <a:buChar char="○"/>
              <a:defRPr sz="1800"/>
            </a:lvl5pPr>
            <a:lvl6pPr marL="2743200" lvl="5" indent="-342900">
              <a:spcBef>
                <a:spcPts val="1600"/>
              </a:spcBef>
              <a:spcAft>
                <a:spcPts val="0"/>
              </a:spcAft>
              <a:buSzPts val="1800"/>
              <a:buChar char="■"/>
              <a:defRPr sz="1800"/>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pPr>
              <a:defRPr/>
            </a:pPr>
            <a:endParaRPr dirty="0"/>
          </a:p>
        </p:txBody>
      </p:sp>
      <p:sp>
        <p:nvSpPr>
          <p:cNvPr id="6" name="Google Shape;74;p16"/>
          <p:cNvSpPr>
            <a:spLocks noGrp="1"/>
          </p:cNvSpPr>
          <p:nvPr>
            <p:ph type="sldNum" idx="12"/>
          </p:nvPr>
        </p:nvSpPr>
        <p:spPr bwMode="auto">
          <a:xfrm>
            <a:off x="8472457" y="4663216"/>
            <a:ext cx="548699" cy="393599"/>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a:spcBef>
                <a:spcPts val="0"/>
              </a:spcBef>
              <a:spcAft>
                <a:spcPts val="0"/>
              </a:spcAft>
              <a:buNone/>
              <a:defRPr/>
            </a:pPr>
            <a:fld id="{00000000-1234-1234-1234-123412341234}" type="slidenum">
              <a:rPr lang="en"/>
              <a:t>‹#›</a:t>
            </a:fld>
            <a:endParaRPr/>
          </a:p>
        </p:txBody>
      </p:sp>
      <p:cxnSp>
        <p:nvCxnSpPr>
          <p:cNvPr id="8" name="Google Shape;76;p16"/>
          <p:cNvCxnSpPr>
            <a:cxnSpLocks/>
          </p:cNvCxnSpPr>
          <p:nvPr/>
        </p:nvCxnSpPr>
        <p:spPr bwMode="auto">
          <a:xfrm>
            <a:off x="4386199" y="4824874"/>
            <a:ext cx="3659999" cy="0"/>
          </a:xfrm>
          <a:prstGeom prst="straightConnector1">
            <a:avLst/>
          </a:prstGeom>
          <a:noFill/>
          <a:ln w="28575" cap="flat" cmpd="sng">
            <a:solidFill>
              <a:srgbClr val="EB2227"/>
            </a:solidFill>
            <a:prstDash val="solid"/>
            <a:round/>
            <a:headEnd type="none" w="med" len="med"/>
            <a:tailEnd type="none" w="med" len="med"/>
          </a:ln>
        </p:spPr>
      </p:cxnSp>
      <p:cxnSp>
        <p:nvCxnSpPr>
          <p:cNvPr id="9" name="Google Shape;77;p16"/>
          <p:cNvCxnSpPr>
            <a:cxnSpLocks/>
          </p:cNvCxnSpPr>
          <p:nvPr/>
        </p:nvCxnSpPr>
        <p:spPr bwMode="auto">
          <a:xfrm>
            <a:off x="2785999" y="4824874"/>
            <a:ext cx="3659999" cy="0"/>
          </a:xfrm>
          <a:prstGeom prst="straightConnector1">
            <a:avLst/>
          </a:prstGeom>
          <a:noFill/>
          <a:ln w="28575" cap="flat" cmpd="sng">
            <a:solidFill>
              <a:srgbClr val="26ABE2"/>
            </a:solidFill>
            <a:prstDash val="solid"/>
            <a:round/>
            <a:headEnd type="none" w="med" len="med"/>
            <a:tailEnd type="none" w="med" len="med"/>
          </a:ln>
        </p:spPr>
      </p:cxnSp>
      <p:cxnSp>
        <p:nvCxnSpPr>
          <p:cNvPr id="11" name="Google Shape;79;p16"/>
          <p:cNvCxnSpPr>
            <a:cxnSpLocks/>
          </p:cNvCxnSpPr>
          <p:nvPr/>
        </p:nvCxnSpPr>
        <p:spPr bwMode="auto">
          <a:xfrm>
            <a:off x="1109599" y="4824874"/>
            <a:ext cx="3659999" cy="0"/>
          </a:xfrm>
          <a:prstGeom prst="straightConnector1">
            <a:avLst/>
          </a:prstGeom>
          <a:noFill/>
          <a:ln w="28575" cap="flat" cmpd="sng">
            <a:solidFill>
              <a:srgbClr val="2E3192"/>
            </a:solidFill>
            <a:prstDash val="solid"/>
            <a:round/>
            <a:headEnd type="none" w="med" len="med"/>
            <a:tailEnd type="none" w="med" len="med"/>
          </a:ln>
        </p:spPr>
      </p:cxnSp>
      <p:sp>
        <p:nvSpPr>
          <p:cNvPr id="12" name="Google Shape;16;p2">
            <a:extLst>
              <a:ext uri="{FF2B5EF4-FFF2-40B4-BE49-F238E27FC236}">
                <a16:creationId xmlns:a16="http://schemas.microsoft.com/office/drawing/2014/main" id="{21B9F806-2F14-4EB2-B5C5-329CAE0E41B5}"/>
              </a:ext>
            </a:extLst>
          </p:cNvPr>
          <p:cNvSpPr txBox="1"/>
          <p:nvPr userDrawn="1"/>
        </p:nvSpPr>
        <p:spPr bwMode="auto">
          <a:xfrm>
            <a:off x="3014125" y="4826075"/>
            <a:ext cx="2992800" cy="230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defRPr/>
            </a:pPr>
            <a:r>
              <a:rPr lang="en-GB" sz="1000" dirty="0">
                <a:solidFill>
                  <a:srgbClr val="26ABE2"/>
                </a:solidFill>
              </a:rPr>
              <a:t>Knowledge | Community | Solutions</a:t>
            </a:r>
            <a:endParaRPr sz="1000" dirty="0">
              <a:solidFill>
                <a:srgbClr val="26ABE2"/>
              </a:solidFill>
            </a:endParaRPr>
          </a:p>
        </p:txBody>
      </p:sp>
    </p:spTree>
    <p:extLst>
      <p:ext uri="{BB962C8B-B14F-4D97-AF65-F5344CB8AC3E}">
        <p14:creationId xmlns:p14="http://schemas.microsoft.com/office/powerpoint/2010/main" val="3737584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
        <p:cNvGrpSpPr/>
        <p:nvPr/>
      </p:nvGrpSpPr>
      <p:grpSpPr bwMode="auto">
        <a:xfrm>
          <a:off x="0" y="0"/>
          <a:ext cx="0" cy="0"/>
          <a:chOff x="0" y="0"/>
          <a:chExt cx="0" cy="0"/>
        </a:xfrm>
      </p:grpSpPr>
      <p:sp>
        <p:nvSpPr>
          <p:cNvPr id="6" name="Google Shape;6;p1"/>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2E3192"/>
              </a:buClr>
              <a:buSzPts val="2800"/>
              <a:buNone/>
              <a:defRPr sz="2800">
                <a:solidFill>
                  <a:srgbClr val="2E3192"/>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pPr>
              <a:defRPr/>
            </a:pPr>
            <a:endParaRPr dirty="0"/>
          </a:p>
        </p:txBody>
      </p:sp>
      <p:sp>
        <p:nvSpPr>
          <p:cNvPr id="7" name="Google Shape;7;p1"/>
          <p:cNvSpPr txBox="1">
            <a:spLocks noGrp="1"/>
          </p:cNvSpPr>
          <p:nvPr>
            <p:ph type="body" idx="1"/>
          </p:nvPr>
        </p:nvSpPr>
        <p:spPr bwMode="auto">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rgbClr val="2E3192"/>
              </a:buClr>
              <a:buSzPts val="1800"/>
              <a:buChar char="●"/>
              <a:defRPr sz="1800">
                <a:solidFill>
                  <a:srgbClr val="2E3192"/>
                </a:solidFill>
              </a:defRPr>
            </a:lvl1pPr>
            <a:lvl2pPr marL="914400" lvl="1" indent="-317500">
              <a:lnSpc>
                <a:spcPct val="100000"/>
              </a:lnSpc>
              <a:spcBef>
                <a:spcPts val="1600"/>
              </a:spcBef>
              <a:spcAft>
                <a:spcPts val="0"/>
              </a:spcAft>
              <a:buClr>
                <a:srgbClr val="2E3192"/>
              </a:buClr>
              <a:buSzPts val="1400"/>
              <a:buChar char="○"/>
              <a:defRPr>
                <a:solidFill>
                  <a:srgbClr val="2E3192"/>
                </a:solidFill>
              </a:defRPr>
            </a:lvl2pPr>
            <a:lvl3pPr marL="1371600" lvl="2" indent="-317500">
              <a:lnSpc>
                <a:spcPct val="100000"/>
              </a:lnSpc>
              <a:spcBef>
                <a:spcPts val="1600"/>
              </a:spcBef>
              <a:spcAft>
                <a:spcPts val="0"/>
              </a:spcAft>
              <a:buClr>
                <a:srgbClr val="2E3192"/>
              </a:buClr>
              <a:buSzPts val="1400"/>
              <a:buChar char="■"/>
              <a:defRPr>
                <a:solidFill>
                  <a:srgbClr val="2E3192"/>
                </a:solidFill>
              </a:defRPr>
            </a:lvl3pPr>
            <a:lvl4pPr marL="1828800" lvl="3" indent="-317500">
              <a:lnSpc>
                <a:spcPct val="100000"/>
              </a:lnSpc>
              <a:spcBef>
                <a:spcPts val="1600"/>
              </a:spcBef>
              <a:spcAft>
                <a:spcPts val="0"/>
              </a:spcAft>
              <a:buClr>
                <a:srgbClr val="2E3192"/>
              </a:buClr>
              <a:buSzPts val="1400"/>
              <a:buChar char="●"/>
              <a:defRPr>
                <a:solidFill>
                  <a:srgbClr val="2E3192"/>
                </a:solidFill>
              </a:defRPr>
            </a:lvl4pPr>
            <a:lvl5pPr marL="2286000" lvl="4" indent="-317500">
              <a:lnSpc>
                <a:spcPct val="100000"/>
              </a:lnSpc>
              <a:spcBef>
                <a:spcPts val="1600"/>
              </a:spcBef>
              <a:spcAft>
                <a:spcPts val="0"/>
              </a:spcAft>
              <a:buClr>
                <a:srgbClr val="2E3192"/>
              </a:buClr>
              <a:buSzPts val="1400"/>
              <a:buChar char="○"/>
              <a:defRPr>
                <a:solidFill>
                  <a:srgbClr val="2E3192"/>
                </a:solidFill>
              </a:defRPr>
            </a:lvl5pPr>
            <a:lvl6pPr marL="2743200" lvl="5" indent="-317500">
              <a:lnSpc>
                <a:spcPct val="100000"/>
              </a:lnSpc>
              <a:spcBef>
                <a:spcPts val="1600"/>
              </a:spcBef>
              <a:spcAft>
                <a:spcPts val="0"/>
              </a:spcAft>
              <a:buClr>
                <a:srgbClr val="2E3192"/>
              </a:buClr>
              <a:buSzPts val="1400"/>
              <a:buChar char="■"/>
              <a:defRPr>
                <a:solidFill>
                  <a:srgbClr val="2E3192"/>
                </a:solidFill>
              </a:defRPr>
            </a:lvl6pPr>
            <a:lvl7pPr marL="3200400" lvl="6" indent="-317500">
              <a:lnSpc>
                <a:spcPct val="100000"/>
              </a:lnSpc>
              <a:spcBef>
                <a:spcPts val="1600"/>
              </a:spcBef>
              <a:spcAft>
                <a:spcPts val="0"/>
              </a:spcAft>
              <a:buClr>
                <a:srgbClr val="2E3192"/>
              </a:buClr>
              <a:buSzPts val="1400"/>
              <a:buChar char="●"/>
              <a:defRPr>
                <a:solidFill>
                  <a:srgbClr val="2E3192"/>
                </a:solidFill>
              </a:defRPr>
            </a:lvl7pPr>
            <a:lvl8pPr marL="3657600" lvl="7" indent="-317500">
              <a:lnSpc>
                <a:spcPct val="100000"/>
              </a:lnSpc>
              <a:spcBef>
                <a:spcPts val="1600"/>
              </a:spcBef>
              <a:spcAft>
                <a:spcPts val="0"/>
              </a:spcAft>
              <a:buClr>
                <a:srgbClr val="2E3192"/>
              </a:buClr>
              <a:buSzPts val="1400"/>
              <a:buChar char="○"/>
              <a:defRPr>
                <a:solidFill>
                  <a:srgbClr val="2E3192"/>
                </a:solidFill>
              </a:defRPr>
            </a:lvl8pPr>
            <a:lvl9pPr marL="4114800" lvl="8" indent="-317500">
              <a:lnSpc>
                <a:spcPct val="100000"/>
              </a:lnSpc>
              <a:spcBef>
                <a:spcPts val="1600"/>
              </a:spcBef>
              <a:spcAft>
                <a:spcPts val="1600"/>
              </a:spcAft>
              <a:buClr>
                <a:srgbClr val="2E3192"/>
              </a:buClr>
              <a:buSzPts val="1400"/>
              <a:buChar char="■"/>
              <a:defRPr>
                <a:solidFill>
                  <a:srgbClr val="2E3192"/>
                </a:solidFill>
              </a:defRPr>
            </a:lvl9pPr>
          </a:lstStyle>
          <a:p>
            <a:pPr>
              <a:defRPr/>
            </a:pPr>
            <a:endParaRPr dirty="0"/>
          </a:p>
        </p:txBody>
      </p:sp>
      <p:sp>
        <p:nvSpPr>
          <p:cNvPr id="8" name="Google Shape;8;p1"/>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a:spcBef>
                <a:spcPts val="0"/>
              </a:spcBef>
              <a:spcAft>
                <a:spcPts val="0"/>
              </a:spcAft>
              <a:buNone/>
              <a:defRPr/>
            </a:pPr>
            <a:fld id="{00000000-1234-1234-1234-123412341234}" type="slidenum">
              <a:rPr lang="en-GB"/>
              <a:t>‹#›</a:t>
            </a:fld>
            <a:endParaRPr/>
          </a:p>
        </p:txBody>
      </p:sp>
      <p:pic>
        <p:nvPicPr>
          <p:cNvPr id="5" name="Google Shape;93;p18">
            <a:extLst>
              <a:ext uri="{FF2B5EF4-FFF2-40B4-BE49-F238E27FC236}">
                <a16:creationId xmlns:a16="http://schemas.microsoft.com/office/drawing/2014/main" id="{54C29656-2126-40C5-A92F-87D820496672}"/>
              </a:ext>
            </a:extLst>
          </p:cNvPr>
          <p:cNvPicPr/>
          <p:nvPr userDrawn="1"/>
        </p:nvPicPr>
        <p:blipFill>
          <a:blip r:embed="rId7">
            <a:alphaModFix/>
          </a:blip>
          <a:stretch/>
        </p:blipFill>
        <p:spPr bwMode="auto">
          <a:xfrm>
            <a:off x="8328124" y="60601"/>
            <a:ext cx="748699" cy="636399"/>
          </a:xfrm>
          <a:prstGeom prst="rect">
            <a:avLst/>
          </a:prstGeom>
          <a:noFill/>
          <a:ln>
            <a:noFill/>
          </a:ln>
        </p:spPr>
      </p:pic>
      <p:cxnSp>
        <p:nvCxnSpPr>
          <p:cNvPr id="9" name="Google Shape;10;p2">
            <a:extLst>
              <a:ext uri="{FF2B5EF4-FFF2-40B4-BE49-F238E27FC236}">
                <a16:creationId xmlns:a16="http://schemas.microsoft.com/office/drawing/2014/main" id="{929E0727-290A-4AB3-A71E-68BE77260276}"/>
              </a:ext>
            </a:extLst>
          </p:cNvPr>
          <p:cNvCxnSpPr>
            <a:cxnSpLocks/>
          </p:cNvCxnSpPr>
          <p:nvPr userDrawn="1"/>
        </p:nvCxnSpPr>
        <p:spPr bwMode="auto">
          <a:xfrm>
            <a:off x="4386200" y="4824875"/>
            <a:ext cx="3660000" cy="0"/>
          </a:xfrm>
          <a:prstGeom prst="straightConnector1">
            <a:avLst/>
          </a:prstGeom>
          <a:noFill/>
          <a:ln w="28575" cap="flat" cmpd="sng">
            <a:solidFill>
              <a:srgbClr val="EB2227"/>
            </a:solidFill>
            <a:prstDash val="solid"/>
            <a:round/>
            <a:headEnd type="none" w="med" len="med"/>
            <a:tailEnd type="none" w="med" len="med"/>
          </a:ln>
        </p:spPr>
      </p:cxnSp>
      <p:sp>
        <p:nvSpPr>
          <p:cNvPr id="10" name="Google Shape;16;p2">
            <a:extLst>
              <a:ext uri="{FF2B5EF4-FFF2-40B4-BE49-F238E27FC236}">
                <a16:creationId xmlns:a16="http://schemas.microsoft.com/office/drawing/2014/main" id="{82036CC2-046F-40F9-86AB-B7A9D8E0B4F9}"/>
              </a:ext>
            </a:extLst>
          </p:cNvPr>
          <p:cNvSpPr txBox="1"/>
          <p:nvPr userDrawn="1"/>
        </p:nvSpPr>
        <p:spPr bwMode="auto">
          <a:xfrm>
            <a:off x="3014125" y="4826075"/>
            <a:ext cx="2992800" cy="230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defRPr/>
            </a:pPr>
            <a:r>
              <a:rPr lang="en-GB" sz="1000" dirty="0">
                <a:solidFill>
                  <a:srgbClr val="26ABE2"/>
                </a:solidFill>
              </a:rPr>
              <a:t>Knowledge | Community | Solutions</a:t>
            </a:r>
            <a:endParaRPr sz="1000" dirty="0">
              <a:solidFill>
                <a:srgbClr val="26ABE2"/>
              </a:solidFill>
            </a:endParaRPr>
          </a:p>
        </p:txBody>
      </p:sp>
      <p:cxnSp>
        <p:nvCxnSpPr>
          <p:cNvPr id="11" name="Google Shape;17;p2">
            <a:extLst>
              <a:ext uri="{FF2B5EF4-FFF2-40B4-BE49-F238E27FC236}">
                <a16:creationId xmlns:a16="http://schemas.microsoft.com/office/drawing/2014/main" id="{AB38E6D5-C38A-4101-B608-216B07E9B6A6}"/>
              </a:ext>
            </a:extLst>
          </p:cNvPr>
          <p:cNvCxnSpPr>
            <a:cxnSpLocks/>
          </p:cNvCxnSpPr>
          <p:nvPr userDrawn="1"/>
        </p:nvCxnSpPr>
        <p:spPr bwMode="auto">
          <a:xfrm>
            <a:off x="1109600" y="4824875"/>
            <a:ext cx="3660000" cy="0"/>
          </a:xfrm>
          <a:prstGeom prst="straightConnector1">
            <a:avLst/>
          </a:prstGeom>
          <a:noFill/>
          <a:ln w="28575" cap="flat" cmpd="sng">
            <a:solidFill>
              <a:srgbClr val="2E3192"/>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9" r:id="rId1"/>
    <p:sldLayoutId id="2147483652" r:id="rId2"/>
    <p:sldLayoutId id="2147483655" r:id="rId3"/>
    <p:sldLayoutId id="2147483656" r:id="rId4"/>
    <p:sldLayoutId id="2147483657" r:id="rId5"/>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namuddu@renu.ac.u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36;p48"/>
          <p:cNvSpPr>
            <a:spLocks noGrp="1"/>
          </p:cNvSpPr>
          <p:nvPr>
            <p:ph type="ctrTitle"/>
          </p:nvPr>
        </p:nvSpPr>
        <p:spPr bwMode="auto">
          <a:xfrm>
            <a:off x="113991" y="1203598"/>
            <a:ext cx="8916018" cy="1944216"/>
          </a:xfrm>
          <a:prstGeom prst="rect">
            <a:avLst/>
          </a:prstGeom>
        </p:spPr>
        <p:txBody>
          <a:bodyPr spcFirstLastPara="1" wrap="square" lIns="91423" tIns="91423" rIns="91423" bIns="91423" anchor="b" anchorCtr="0">
            <a:noAutofit/>
          </a:bodyPr>
          <a:lstStyle/>
          <a:p>
            <a:pPr lvl="0">
              <a:defRPr/>
            </a:pPr>
            <a:r>
              <a:rPr lang="en-US" sz="4000" b="1" dirty="0">
                <a:solidFill>
                  <a:srgbClr val="0070C0"/>
                </a:solidFill>
                <a:latin typeface="Garamond" panose="02020404030301010803" pitchFamily="18" charset="0"/>
                <a:cs typeface="Times New Roman" panose="02020603050405020304" pitchFamily="18" charset="0"/>
              </a:rPr>
              <a:t>Optimizing Network Performance through Advanced Caching</a:t>
            </a:r>
            <a:endParaRPr sz="4000" b="1" dirty="0">
              <a:solidFill>
                <a:srgbClr val="0070C0"/>
              </a:solidFill>
              <a:latin typeface="Garamond" panose="02020404030301010803" pitchFamily="18" charset="0"/>
              <a:cs typeface="Times New Roman" panose="02020603050405020304" pitchFamily="18" charset="0"/>
            </a:endParaRPr>
          </a:p>
        </p:txBody>
      </p:sp>
      <p:sp>
        <p:nvSpPr>
          <p:cNvPr id="3" name="Text Placeholder 8">
            <a:extLst>
              <a:ext uri="{FF2B5EF4-FFF2-40B4-BE49-F238E27FC236}">
                <a16:creationId xmlns:a16="http://schemas.microsoft.com/office/drawing/2014/main" id="{50CB5E57-164F-4F85-9E7E-25DCBFF753D1}"/>
              </a:ext>
            </a:extLst>
          </p:cNvPr>
          <p:cNvSpPr txBox="1">
            <a:spLocks/>
          </p:cNvSpPr>
          <p:nvPr/>
        </p:nvSpPr>
        <p:spPr bwMode="auto">
          <a:xfrm>
            <a:off x="1475656" y="3144389"/>
            <a:ext cx="5544616" cy="1944216"/>
          </a:xfrm>
          <a:prstGeom prst="rect">
            <a:avLst/>
          </a:prstGeom>
          <a:noFill/>
          <a:ln>
            <a:noFill/>
          </a:ln>
        </p:spPr>
        <p:txBody>
          <a:bodyPr spcFirstLastPara="1" wrap="square" lIns="91425" tIns="91425" rIns="91425" bIns="91425" numCol="1" anchor="t" anchorCtr="0">
            <a:noAutofit/>
          </a:bodyPr>
          <a:lstStyle>
            <a:defPPr marR="0" lvl="0" algn="l">
              <a:lnSpc>
                <a:spcPct val="100000"/>
              </a:lnSpc>
              <a:spcBef>
                <a:spcPts val="0"/>
              </a:spcBef>
              <a:spcAft>
                <a:spcPts val="0"/>
              </a:spcAft>
            </a:defPPr>
            <a:lvl1pPr marL="457200" marR="0" lvl="0" indent="-3429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mj-lt"/>
                <a:ea typeface="Arial"/>
                <a:cs typeface="Arial"/>
              </a:defRPr>
            </a:lvl1pPr>
            <a:lvl2pPr marL="914400" marR="0" lvl="1"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2pPr>
            <a:lvl3pPr marL="1371600" marR="0" lvl="2"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3pPr>
            <a:lvl4pPr marL="1828800" marR="0" lvl="3"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4pPr>
            <a:lvl5pPr marL="2286000" marR="0" lvl="4"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5pPr>
            <a:lvl6pPr marL="2743200" marR="0" lvl="5"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6pPr>
            <a:lvl7pPr marL="3200400" marR="0" lvl="6"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7pPr>
            <a:lvl8pPr marL="3657600" marR="0" lvl="7"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8pPr>
            <a:lvl9pPr marL="4114800" marR="0" lvl="8"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9pPr>
          </a:lstStyle>
          <a:p>
            <a:pPr marL="482600" lvl="1" indent="0">
              <a:spcBef>
                <a:spcPts val="600"/>
              </a:spcBef>
              <a:spcAft>
                <a:spcPts val="600"/>
              </a:spcAft>
              <a:buClr>
                <a:srgbClr val="0070C0"/>
              </a:buClr>
              <a:buSzPct val="80000"/>
              <a:defRPr/>
            </a:pPr>
            <a:r>
              <a:rPr lang="en-US" sz="2000" b="1" dirty="0">
                <a:solidFill>
                  <a:srgbClr val="0070C0"/>
                </a:solidFill>
                <a:latin typeface="Garamond" panose="02020404030301010803" pitchFamily="18" charset="0"/>
                <a:cs typeface="Calibri Light" panose="020F0302020204030204" pitchFamily="34" charset="0"/>
              </a:rPr>
              <a:t>Presenter</a:t>
            </a:r>
            <a:endParaRPr lang="en-US" sz="2000" dirty="0">
              <a:solidFill>
                <a:srgbClr val="0070C0"/>
              </a:solidFill>
              <a:latin typeface="Garamond" panose="02020404030301010803" pitchFamily="18" charset="0"/>
              <a:cs typeface="Calibri Light" panose="020F0302020204030204" pitchFamily="34" charset="0"/>
            </a:endParaRPr>
          </a:p>
          <a:p>
            <a:pPr marL="482600" lvl="1" indent="0">
              <a:spcBef>
                <a:spcPts val="600"/>
              </a:spcBef>
              <a:spcAft>
                <a:spcPts val="600"/>
              </a:spcAft>
              <a:buClr>
                <a:srgbClr val="0070C0"/>
              </a:buClr>
              <a:buSzPct val="80000"/>
              <a:defRPr/>
            </a:pPr>
            <a:r>
              <a:rPr lang="en-US" sz="2000" dirty="0">
                <a:solidFill>
                  <a:srgbClr val="0070C0"/>
                </a:solidFill>
                <a:latin typeface="Garamond" panose="02020404030301010803" pitchFamily="18" charset="0"/>
                <a:cs typeface="Calibri Light" panose="020F0302020204030204" pitchFamily="34" charset="0"/>
              </a:rPr>
              <a:t>Caroline Namuddu </a:t>
            </a:r>
          </a:p>
          <a:p>
            <a:pPr marL="482600" lvl="1" indent="0">
              <a:spcBef>
                <a:spcPts val="600"/>
              </a:spcBef>
              <a:spcAft>
                <a:spcPts val="600"/>
              </a:spcAft>
              <a:buClr>
                <a:srgbClr val="0070C0"/>
              </a:buClr>
              <a:buSzPct val="80000"/>
              <a:defRPr/>
            </a:pPr>
            <a:r>
              <a:rPr lang="en-US" sz="2000" dirty="0">
                <a:solidFill>
                  <a:srgbClr val="0070C0"/>
                </a:solidFill>
                <a:latin typeface="Garamond" panose="02020404030301010803" pitchFamily="18" charset="0"/>
                <a:cs typeface="Calibri Light" panose="020F0302020204030204" pitchFamily="34" charset="0"/>
                <a:hlinkClick r:id="rId3"/>
              </a:rPr>
              <a:t>cnamuddu@renu.ac.ug</a:t>
            </a:r>
            <a:endParaRPr lang="en-US" sz="2000" dirty="0">
              <a:solidFill>
                <a:srgbClr val="0070C0"/>
              </a:solidFill>
              <a:latin typeface="Garamond" panose="02020404030301010803" pitchFamily="18" charset="0"/>
              <a:cs typeface="Calibri Light" panose="020F0302020204030204" pitchFamily="34" charset="0"/>
            </a:endParaRPr>
          </a:p>
          <a:p>
            <a:pPr marL="482600" lvl="1" indent="0" algn="l">
              <a:spcBef>
                <a:spcPts val="600"/>
              </a:spcBef>
              <a:spcAft>
                <a:spcPts val="600"/>
              </a:spcAft>
              <a:buClr>
                <a:srgbClr val="0070C0"/>
              </a:buClr>
              <a:buSzPct val="80000"/>
              <a:defRPr/>
            </a:pPr>
            <a:endParaRPr lang="en-US" sz="2000" dirty="0">
              <a:solidFill>
                <a:srgbClr val="0070C0"/>
              </a:solidFill>
              <a:latin typeface="Garamond" panose="02020404030301010803" pitchFamily="18" charset="0"/>
              <a:cs typeface="Calibri Light" panose="020F0302020204030204" pitchFamily="34" charset="0"/>
            </a:endParaRPr>
          </a:p>
          <a:p>
            <a:pPr marL="482600" lvl="1" indent="0" algn="l">
              <a:spcBef>
                <a:spcPts val="600"/>
              </a:spcBef>
              <a:spcAft>
                <a:spcPts val="600"/>
              </a:spcAft>
              <a:buClr>
                <a:srgbClr val="0070C0"/>
              </a:buClr>
              <a:buSzPct val="80000"/>
              <a:defRPr/>
            </a:pPr>
            <a:endParaRPr lang="en-US" sz="2000" dirty="0">
              <a:solidFill>
                <a:srgbClr val="0070C0"/>
              </a:solidFill>
              <a:latin typeface="Garamond" panose="02020404030301010803" pitchFamily="18" charset="0"/>
              <a:cs typeface="Calibri Light" panose="020F03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5496" y="267494"/>
            <a:ext cx="8520599" cy="572699"/>
          </a:xfrm>
          <a:prstGeom prst="rect">
            <a:avLst/>
          </a:prstGeom>
        </p:spPr>
        <p:txBody>
          <a:bodyPr spcFirstLastPara="1" wrap="square" lIns="91423" tIns="91423" rIns="91423" bIns="91423"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Cache Management</a:t>
            </a:r>
            <a:endParaRPr b="1" dirty="0">
              <a:solidFill>
                <a:srgbClr val="0070C0"/>
              </a:solidFill>
              <a:latin typeface="Garamond" panose="02020404030301010803" pitchFamily="18" charset="0"/>
            </a:endParaRPr>
          </a:p>
        </p:txBody>
      </p:sp>
      <p:sp>
        <p:nvSpPr>
          <p:cNvPr id="7" name="Text Placeholder 6">
            <a:extLst>
              <a:ext uri="{FF2B5EF4-FFF2-40B4-BE49-F238E27FC236}">
                <a16:creationId xmlns:a16="http://schemas.microsoft.com/office/drawing/2014/main" id="{2F33A297-0357-4E92-A17D-9E329C8C8011}"/>
              </a:ext>
            </a:extLst>
          </p:cNvPr>
          <p:cNvSpPr>
            <a:spLocks noGrp="1"/>
          </p:cNvSpPr>
          <p:nvPr>
            <p:ph type="body" idx="1"/>
          </p:nvPr>
        </p:nvSpPr>
        <p:spPr>
          <a:xfrm>
            <a:off x="107504" y="915566"/>
            <a:ext cx="8928992" cy="2954427"/>
          </a:xfrm>
        </p:spPr>
        <p:txBody>
          <a:bodyPr/>
          <a:lstStyle/>
          <a:p>
            <a:pPr marL="76200" indent="0">
              <a:buNone/>
            </a:pPr>
            <a:r>
              <a:rPr lang="en-US" dirty="0">
                <a:solidFill>
                  <a:srgbClr val="0070C0"/>
                </a:solidFill>
                <a:latin typeface="Garamond" panose="02020404030301010803" pitchFamily="18" charset="0"/>
              </a:rPr>
              <a:t>The proxy has algorithms to manage cached content:</a:t>
            </a:r>
          </a:p>
          <a:p>
            <a:pPr lvl="1">
              <a:buClr>
                <a:srgbClr val="0070C0"/>
              </a:buClr>
              <a:buFont typeface="Arial" panose="020B0604020202020204" pitchFamily="34" charset="0"/>
              <a:buChar char="•"/>
            </a:pPr>
            <a:r>
              <a:rPr lang="en-US" b="1" dirty="0">
                <a:solidFill>
                  <a:srgbClr val="0070C0"/>
                </a:solidFill>
                <a:latin typeface="Garamond" panose="02020404030301010803" pitchFamily="18" charset="0"/>
              </a:rPr>
              <a:t>Eviction Policies</a:t>
            </a:r>
            <a:r>
              <a:rPr lang="en-US" dirty="0">
                <a:solidFill>
                  <a:srgbClr val="0070C0"/>
                </a:solidFill>
                <a:latin typeface="Garamond" panose="02020404030301010803" pitchFamily="18" charset="0"/>
              </a:rPr>
              <a:t>: Determine which content to remove when the cache is full (e.g., Least Recently Used (LRU)).</a:t>
            </a:r>
          </a:p>
          <a:p>
            <a:pPr lvl="1">
              <a:buClr>
                <a:srgbClr val="0070C0"/>
              </a:buClr>
              <a:buFont typeface="Arial" panose="020B0604020202020204" pitchFamily="34" charset="0"/>
              <a:buChar char="•"/>
            </a:pPr>
            <a:r>
              <a:rPr lang="en-US" b="1" dirty="0">
                <a:solidFill>
                  <a:srgbClr val="0070C0"/>
                </a:solidFill>
                <a:latin typeface="Garamond" panose="02020404030301010803" pitchFamily="18" charset="0"/>
              </a:rPr>
              <a:t>Time-to-Live (TTL)</a:t>
            </a:r>
            <a:r>
              <a:rPr lang="en-US" dirty="0">
                <a:solidFill>
                  <a:srgbClr val="0070C0"/>
                </a:solidFill>
                <a:latin typeface="Garamond" panose="02020404030301010803" pitchFamily="18" charset="0"/>
              </a:rPr>
              <a:t>: Determines how long the cached content is valid before it needs to be refreshed from the original server.</a:t>
            </a:r>
          </a:p>
          <a:p>
            <a:pPr lvl="1">
              <a:buClr>
                <a:srgbClr val="0070C0"/>
              </a:buClr>
              <a:buFont typeface="Arial" panose="020B0604020202020204" pitchFamily="34" charset="0"/>
              <a:buChar char="•"/>
            </a:pPr>
            <a:r>
              <a:rPr lang="en-US" b="1" dirty="0">
                <a:solidFill>
                  <a:srgbClr val="0070C0"/>
                </a:solidFill>
                <a:latin typeface="Garamond" panose="02020404030301010803" pitchFamily="18" charset="0"/>
              </a:rPr>
              <a:t>Content Filtering</a:t>
            </a:r>
            <a:r>
              <a:rPr lang="en-US" dirty="0">
                <a:solidFill>
                  <a:srgbClr val="0070C0"/>
                </a:solidFill>
                <a:latin typeface="Garamond" panose="02020404030301010803" pitchFamily="18" charset="0"/>
              </a:rPr>
              <a:t>: Determines which content is cacheable (e.g., static content like images, CSS, and HTML pages) versus non-cacheable content (e.g., dynamic content, user-specific data).</a:t>
            </a:r>
          </a:p>
          <a:p>
            <a:pPr marL="76200" indent="0">
              <a:buNone/>
            </a:pPr>
            <a:endParaRPr lang="en-UG" dirty="0"/>
          </a:p>
        </p:txBody>
      </p:sp>
      <p:pic>
        <p:nvPicPr>
          <p:cNvPr id="2" name="Picture 1">
            <a:extLst>
              <a:ext uri="{FF2B5EF4-FFF2-40B4-BE49-F238E27FC236}">
                <a16:creationId xmlns:a16="http://schemas.microsoft.com/office/drawing/2014/main" id="{D6A2A2CA-AB39-4A07-90A0-533CDF8F5DAF}"/>
              </a:ext>
            </a:extLst>
          </p:cNvPr>
          <p:cNvPicPr>
            <a:picLocks noChangeAspect="1"/>
          </p:cNvPicPr>
          <p:nvPr/>
        </p:nvPicPr>
        <p:blipFill>
          <a:blip r:embed="rId3"/>
          <a:stretch>
            <a:fillRect/>
          </a:stretch>
        </p:blipFill>
        <p:spPr>
          <a:xfrm>
            <a:off x="4211960" y="3579862"/>
            <a:ext cx="2219632" cy="1164333"/>
          </a:xfrm>
          <a:prstGeom prst="rect">
            <a:avLst/>
          </a:prstGeom>
        </p:spPr>
      </p:pic>
    </p:spTree>
    <p:extLst>
      <p:ext uri="{BB962C8B-B14F-4D97-AF65-F5344CB8AC3E}">
        <p14:creationId xmlns:p14="http://schemas.microsoft.com/office/powerpoint/2010/main" val="3127217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91;p18"/>
          <p:cNvSpPr>
            <a:spLocks noGrp="1"/>
          </p:cNvSpPr>
          <p:nvPr>
            <p:ph type="title"/>
          </p:nvPr>
        </p:nvSpPr>
        <p:spPr bwMode="auto">
          <a:xfrm>
            <a:off x="251520" y="268942"/>
            <a:ext cx="8520597" cy="572697"/>
          </a:xfrm>
          <a:prstGeom prst="rect">
            <a:avLst/>
          </a:prstGeom>
        </p:spPr>
        <p:txBody>
          <a:bodyPr spcFirstLastPara="1" wrap="square" lIns="91422" tIns="91422" rIns="91422" bIns="91422"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RENU Implementation (Transparent Mode)</a:t>
            </a:r>
            <a:endParaRPr b="1" dirty="0">
              <a:solidFill>
                <a:srgbClr val="0070C0"/>
              </a:solidFill>
              <a:latin typeface="Garamond" panose="02020404030301010803" pitchFamily="18" charset="0"/>
            </a:endParaRPr>
          </a:p>
        </p:txBody>
      </p:sp>
      <p:sp>
        <p:nvSpPr>
          <p:cNvPr id="5" name="TextBox 4">
            <a:extLst>
              <a:ext uri="{FF2B5EF4-FFF2-40B4-BE49-F238E27FC236}">
                <a16:creationId xmlns:a16="http://schemas.microsoft.com/office/drawing/2014/main" id="{FC41F265-2D5F-45F2-A66E-04DD3A5289B7}"/>
              </a:ext>
            </a:extLst>
          </p:cNvPr>
          <p:cNvSpPr txBox="1"/>
          <p:nvPr/>
        </p:nvSpPr>
        <p:spPr bwMode="auto">
          <a:xfrm>
            <a:off x="5837851" y="1059582"/>
            <a:ext cx="3306149" cy="2308324"/>
          </a:xfrm>
          <a:prstGeom prst="rect">
            <a:avLst/>
          </a:prstGeom>
          <a:noFill/>
        </p:spPr>
        <p:txBody>
          <a:bodyPr wrap="square" rtlCol="0">
            <a:spAutoFit/>
          </a:bodyPr>
          <a:lstStyle/>
          <a:p>
            <a:pPr marL="76201" lvl="0">
              <a:buClr>
                <a:srgbClr val="2E3192"/>
              </a:buClr>
              <a:buSzPts val="2400"/>
            </a:pPr>
            <a:r>
              <a:rPr lang="en-US" sz="2400" b="1" dirty="0">
                <a:solidFill>
                  <a:srgbClr val="0070C0"/>
                </a:solidFill>
                <a:latin typeface="Garamond" panose="02020404030301010803" pitchFamily="18" charset="0"/>
              </a:rPr>
              <a:t>Operation: </a:t>
            </a:r>
          </a:p>
          <a:p>
            <a:pPr marL="419101" lvl="4" indent="-342900">
              <a:buClr>
                <a:srgbClr val="0070C0"/>
              </a:buClr>
              <a:buSzPts val="2400"/>
              <a:buFont typeface="Arial" panose="020B0604020202020204" pitchFamily="34" charset="0"/>
              <a:buChar char="•"/>
            </a:pPr>
            <a:r>
              <a:rPr lang="en-US" sz="2400" dirty="0">
                <a:solidFill>
                  <a:srgbClr val="0070C0"/>
                </a:solidFill>
                <a:latin typeface="Garamond" panose="02020404030301010803" pitchFamily="18" charset="0"/>
              </a:rPr>
              <a:t>Transparent Mode.</a:t>
            </a:r>
          </a:p>
          <a:p>
            <a:pPr marL="76201" lvl="0">
              <a:buClr>
                <a:srgbClr val="0070C0"/>
              </a:buClr>
              <a:buSzPts val="2400"/>
            </a:pPr>
            <a:r>
              <a:rPr lang="en-US" sz="2400" b="1" dirty="0">
                <a:solidFill>
                  <a:srgbClr val="0070C0"/>
                </a:solidFill>
                <a:latin typeface="Garamond" panose="02020404030301010803" pitchFamily="18" charset="0"/>
              </a:rPr>
              <a:t>Positioning: </a:t>
            </a:r>
          </a:p>
          <a:p>
            <a:pPr marL="419101" lvl="0" indent="-342900">
              <a:buClr>
                <a:srgbClr val="0070C0"/>
              </a:buClr>
              <a:buSzPts val="2400"/>
              <a:buFont typeface="Arial" panose="020B0604020202020204" pitchFamily="34" charset="0"/>
              <a:buChar char="•"/>
            </a:pPr>
            <a:r>
              <a:rPr lang="en-US" sz="2400" dirty="0">
                <a:solidFill>
                  <a:srgbClr val="0070C0"/>
                </a:solidFill>
                <a:latin typeface="Garamond" panose="02020404030301010803" pitchFamily="18" charset="0"/>
              </a:rPr>
              <a:t>Edge Router</a:t>
            </a:r>
          </a:p>
          <a:p>
            <a:pPr marL="76201" lvl="0">
              <a:buClr>
                <a:srgbClr val="2E3192"/>
              </a:buClr>
              <a:buSzPts val="2400"/>
            </a:pPr>
            <a:r>
              <a:rPr lang="en-US" sz="2400" b="1" dirty="0">
                <a:solidFill>
                  <a:srgbClr val="0070C0"/>
                </a:solidFill>
                <a:latin typeface="Garamond" panose="02020404030301010803" pitchFamily="18" charset="0"/>
              </a:rPr>
              <a:t>Software: </a:t>
            </a:r>
          </a:p>
          <a:p>
            <a:pPr marL="419101" lvl="0" indent="-342900">
              <a:buClr>
                <a:srgbClr val="0070C0"/>
              </a:buClr>
              <a:buSzPts val="2400"/>
              <a:buFont typeface="Arial" panose="020B0604020202020204" pitchFamily="34" charset="0"/>
              <a:buChar char="•"/>
            </a:pPr>
            <a:r>
              <a:rPr lang="en-US" sz="2400" dirty="0">
                <a:solidFill>
                  <a:srgbClr val="0070C0"/>
                </a:solidFill>
                <a:latin typeface="Garamond" panose="02020404030301010803" pitchFamily="18" charset="0"/>
              </a:rPr>
              <a:t>Apache Traffic Server</a:t>
            </a:r>
          </a:p>
        </p:txBody>
      </p:sp>
      <p:pic>
        <p:nvPicPr>
          <p:cNvPr id="2052" name="Picture 4">
            <a:extLst>
              <a:ext uri="{FF2B5EF4-FFF2-40B4-BE49-F238E27FC236}">
                <a16:creationId xmlns:a16="http://schemas.microsoft.com/office/drawing/2014/main" id="{79D0369D-F9D1-4B6C-AA69-450514D0DE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785710"/>
            <a:ext cx="5976664" cy="4076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92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91;p18"/>
          <p:cNvSpPr>
            <a:spLocks noGrp="1"/>
          </p:cNvSpPr>
          <p:nvPr>
            <p:ph type="title"/>
          </p:nvPr>
        </p:nvSpPr>
        <p:spPr bwMode="auto">
          <a:xfrm>
            <a:off x="311697" y="445023"/>
            <a:ext cx="8520597" cy="572697"/>
          </a:xfrm>
          <a:prstGeom prst="rect">
            <a:avLst/>
          </a:prstGeom>
        </p:spPr>
        <p:txBody>
          <a:bodyPr spcFirstLastPara="1" wrap="square" lIns="91422" tIns="91422" rIns="91422" bIns="91422"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Observations</a:t>
            </a:r>
            <a:endParaRPr b="1" dirty="0">
              <a:solidFill>
                <a:srgbClr val="0070C0"/>
              </a:solidFill>
              <a:latin typeface="Garamond" panose="02020404030301010803" pitchFamily="18" charset="0"/>
            </a:endParaRPr>
          </a:p>
        </p:txBody>
      </p:sp>
      <p:pic>
        <p:nvPicPr>
          <p:cNvPr id="5" name="Picture 4"/>
          <p:cNvPicPr>
            <a:picLocks noChangeAspect="1"/>
          </p:cNvPicPr>
          <p:nvPr/>
        </p:nvPicPr>
        <p:blipFill>
          <a:blip r:embed="rId3"/>
          <a:srcRect l="3888" t="18814"/>
          <a:stretch/>
        </p:blipFill>
        <p:spPr bwMode="auto">
          <a:xfrm>
            <a:off x="1212359" y="967738"/>
            <a:ext cx="6835970" cy="383626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9" y="445024"/>
            <a:ext cx="8520599" cy="572699"/>
          </a:xfrm>
          <a:prstGeom prst="rect">
            <a:avLst/>
          </a:prstGeom>
        </p:spPr>
        <p:txBody>
          <a:bodyPr spcFirstLastPara="1" wrap="square" lIns="91423" tIns="91423" rIns="91423" bIns="91423"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Observations</a:t>
            </a:r>
            <a:endParaRPr b="1" dirty="0">
              <a:solidFill>
                <a:srgbClr val="0070C0"/>
              </a:solidFill>
              <a:latin typeface="Garamond" panose="02020404030301010803" pitchFamily="18" charset="0"/>
            </a:endParaRPr>
          </a:p>
        </p:txBody>
      </p:sp>
      <p:sp>
        <p:nvSpPr>
          <p:cNvPr id="5" name="Google Shape;73;p16"/>
          <p:cNvSpPr>
            <a:spLocks noGrp="1"/>
          </p:cNvSpPr>
          <p:nvPr>
            <p:ph type="body" idx="1"/>
          </p:nvPr>
        </p:nvSpPr>
        <p:spPr bwMode="auto">
          <a:xfrm>
            <a:off x="311699" y="1152473"/>
            <a:ext cx="8520599" cy="3416400"/>
          </a:xfrm>
          <a:prstGeom prst="rect">
            <a:avLst/>
          </a:prstGeom>
        </p:spPr>
        <p:txBody>
          <a:bodyPr spcFirstLastPara="1" wrap="square" lIns="91423" tIns="91423" rIns="91423" bIns="91423" anchor="t" anchorCtr="0">
            <a:noAutofit/>
          </a:bodyPr>
          <a:lstStyle>
            <a:lvl1pPr marL="457200" lvl="0" indent="-380999">
              <a:spcBef>
                <a:spcPts val="0"/>
              </a:spcBef>
              <a:spcAft>
                <a:spcPts val="0"/>
              </a:spcAft>
              <a:buSzPts val="2400"/>
              <a:buChar char="●"/>
              <a:defRPr sz="2400"/>
            </a:lvl1pPr>
            <a:lvl2pPr marL="914400" lvl="1" indent="-342900">
              <a:spcBef>
                <a:spcPts val="1599"/>
              </a:spcBef>
              <a:spcAft>
                <a:spcPts val="0"/>
              </a:spcAft>
              <a:buSzPts val="1800"/>
              <a:buChar char="○"/>
              <a:defRPr sz="1800"/>
            </a:lvl2pPr>
            <a:lvl3pPr marL="1371600" lvl="2" indent="-342900">
              <a:spcBef>
                <a:spcPts val="1599"/>
              </a:spcBef>
              <a:spcAft>
                <a:spcPts val="0"/>
              </a:spcAft>
              <a:buSzPts val="1800"/>
              <a:buChar char="■"/>
              <a:defRPr sz="1800"/>
            </a:lvl3pPr>
            <a:lvl4pPr marL="1828800" lvl="3" indent="-342900">
              <a:spcBef>
                <a:spcPts val="1599"/>
              </a:spcBef>
              <a:spcAft>
                <a:spcPts val="0"/>
              </a:spcAft>
              <a:buSzPts val="1800"/>
              <a:buChar char="●"/>
              <a:defRPr sz="1800"/>
            </a:lvl4pPr>
            <a:lvl5pPr marL="2286000" lvl="4" indent="-342900">
              <a:spcBef>
                <a:spcPts val="1599"/>
              </a:spcBef>
              <a:spcAft>
                <a:spcPts val="0"/>
              </a:spcAft>
              <a:buSzPts val="1800"/>
              <a:buChar char="○"/>
              <a:defRPr sz="1800"/>
            </a:lvl5pPr>
            <a:lvl6pPr marL="2743200" lvl="5" indent="-342900">
              <a:spcBef>
                <a:spcPts val="1599"/>
              </a:spcBef>
              <a:spcAft>
                <a:spcPts val="0"/>
              </a:spcAft>
              <a:buSzPts val="1800"/>
              <a:buChar char="■"/>
              <a:defRPr sz="1800"/>
            </a:lvl6pPr>
            <a:lvl7pPr marL="3200400" lvl="6" indent="-317499">
              <a:spcBef>
                <a:spcPts val="1599"/>
              </a:spcBef>
              <a:spcAft>
                <a:spcPts val="0"/>
              </a:spcAft>
              <a:buSzPts val="1400"/>
              <a:buChar char="●"/>
              <a:defRPr/>
            </a:lvl7pPr>
            <a:lvl8pPr marL="3657600" lvl="7" indent="-317499">
              <a:spcBef>
                <a:spcPts val="1599"/>
              </a:spcBef>
              <a:spcAft>
                <a:spcPts val="0"/>
              </a:spcAft>
              <a:buSzPts val="1400"/>
              <a:buChar char="○"/>
              <a:defRPr/>
            </a:lvl8pPr>
            <a:lvl9pPr marL="4114800" lvl="8" indent="-317499">
              <a:spcBef>
                <a:spcPts val="1599"/>
              </a:spcBef>
              <a:spcAft>
                <a:spcPts val="1599"/>
              </a:spcAft>
              <a:buSzPts val="1400"/>
              <a:buChar char="■"/>
              <a:defRPr/>
            </a:lvl9pPr>
          </a:lstStyle>
          <a:p>
            <a:pPr>
              <a:buClr>
                <a:srgbClr val="0070C0"/>
              </a:buClr>
              <a:defRPr/>
            </a:pPr>
            <a:r>
              <a:rPr dirty="0">
                <a:solidFill>
                  <a:srgbClr val="0070C0"/>
                </a:solidFill>
                <a:latin typeface="Garamond" panose="02020404030301010803" pitchFamily="18" charset="0"/>
              </a:rPr>
              <a:t>HTTP content can be cached, hence </a:t>
            </a:r>
            <a:r>
              <a:rPr b="1" dirty="0">
                <a:solidFill>
                  <a:srgbClr val="0070C0"/>
                </a:solidFill>
                <a:latin typeface="Garamond" panose="02020404030301010803" pitchFamily="18" charset="0"/>
              </a:rPr>
              <a:t>LESS</a:t>
            </a:r>
            <a:r>
              <a:rPr dirty="0">
                <a:solidFill>
                  <a:srgbClr val="0070C0"/>
                </a:solidFill>
                <a:latin typeface="Garamond" panose="02020404030301010803" pitchFamily="18" charset="0"/>
              </a:rPr>
              <a:t> international traffic</a:t>
            </a:r>
          </a:p>
          <a:p>
            <a:pPr>
              <a:buClr>
                <a:srgbClr val="0070C0"/>
              </a:buClr>
              <a:defRPr/>
            </a:pPr>
            <a:r>
              <a:rPr dirty="0">
                <a:solidFill>
                  <a:srgbClr val="0070C0"/>
                </a:solidFill>
                <a:latin typeface="Garamond" panose="02020404030301010803" pitchFamily="18" charset="0"/>
              </a:rPr>
              <a:t>Majority of RENU HTTP content is </a:t>
            </a:r>
            <a:r>
              <a:rPr b="1" dirty="0">
                <a:solidFill>
                  <a:srgbClr val="0070C0"/>
                </a:solidFill>
                <a:latin typeface="Garamond" panose="02020404030301010803" pitchFamily="18" charset="0"/>
              </a:rPr>
              <a:t>NOT</a:t>
            </a:r>
            <a:r>
              <a:rPr dirty="0">
                <a:solidFill>
                  <a:srgbClr val="0070C0"/>
                </a:solidFill>
                <a:latin typeface="Garamond" panose="02020404030301010803" pitchFamily="18" charset="0"/>
              </a:rPr>
              <a:t> </a:t>
            </a:r>
            <a:r>
              <a:rPr dirty="0" err="1">
                <a:solidFill>
                  <a:srgbClr val="0070C0"/>
                </a:solidFill>
                <a:latin typeface="Garamond" panose="02020404030301010803" pitchFamily="18" charset="0"/>
              </a:rPr>
              <a:t>cachable</a:t>
            </a:r>
            <a:r>
              <a:rPr lang="en-US" dirty="0">
                <a:solidFill>
                  <a:srgbClr val="0070C0"/>
                </a:solidFill>
                <a:latin typeface="Garamond" panose="02020404030301010803" pitchFamily="18" charset="0"/>
              </a:rPr>
              <a:t>.</a:t>
            </a:r>
            <a:endParaRPr dirty="0">
              <a:solidFill>
                <a:srgbClr val="0070C0"/>
              </a:solidFill>
              <a:latin typeface="Garamond" panose="02020404030301010803" pitchFamily="18" charset="0"/>
            </a:endParaRPr>
          </a:p>
          <a:p>
            <a:pPr lvl="1">
              <a:buClr>
                <a:srgbClr val="0070C0"/>
              </a:buClr>
              <a:buFont typeface="Courier New" panose="02070309020205020404" pitchFamily="49" charset="0"/>
              <a:buChar char="o"/>
              <a:defRPr/>
            </a:pPr>
            <a:r>
              <a:rPr dirty="0">
                <a:solidFill>
                  <a:srgbClr val="0070C0"/>
                </a:solidFill>
                <a:latin typeface="Garamond" panose="02020404030301010803" pitchFamily="18" charset="0"/>
              </a:rPr>
              <a:t>Dynamic URLs</a:t>
            </a:r>
          </a:p>
          <a:p>
            <a:pPr lvl="1">
              <a:buClr>
                <a:srgbClr val="0070C0"/>
              </a:buClr>
              <a:buFont typeface="Courier New" panose="02070309020205020404" pitchFamily="49" charset="0"/>
              <a:buChar char="o"/>
              <a:defRPr/>
            </a:pPr>
            <a:r>
              <a:rPr dirty="0">
                <a:solidFill>
                  <a:srgbClr val="0070C0"/>
                </a:solidFill>
                <a:latin typeface="Garamond" panose="02020404030301010803" pitchFamily="18" charset="0"/>
              </a:rPr>
              <a:t>Dynamic content</a:t>
            </a:r>
          </a:p>
          <a:p>
            <a:pPr>
              <a:buClr>
                <a:srgbClr val="0070C0"/>
              </a:buClr>
              <a:defRPr/>
            </a:pPr>
            <a:r>
              <a:rPr dirty="0">
                <a:solidFill>
                  <a:srgbClr val="0070C0"/>
                </a:solidFill>
                <a:latin typeface="Garamond" panose="02020404030301010803" pitchFamily="18" charset="0"/>
              </a:rPr>
              <a:t>Possibility of filtering </a:t>
            </a:r>
            <a:r>
              <a:rPr b="1" dirty="0">
                <a:solidFill>
                  <a:srgbClr val="0070C0"/>
                </a:solidFill>
                <a:latin typeface="Garamond" panose="02020404030301010803" pitchFamily="18" charset="0"/>
              </a:rPr>
              <a:t>malicious</a:t>
            </a:r>
            <a:r>
              <a:rPr dirty="0">
                <a:solidFill>
                  <a:srgbClr val="0070C0"/>
                </a:solidFill>
                <a:latin typeface="Garamond" panose="02020404030301010803" pitchFamily="18" charset="0"/>
              </a:rPr>
              <a:t> URLs</a:t>
            </a:r>
          </a:p>
          <a:p>
            <a:pPr>
              <a:buClr>
                <a:srgbClr val="0070C0"/>
              </a:buClr>
              <a:defRPr/>
            </a:pPr>
            <a:r>
              <a:rPr lang="en-US" sz="2400" b="0" i="0" u="none" strike="noStrike" cap="none" spc="0" dirty="0">
                <a:solidFill>
                  <a:srgbClr val="0070C0"/>
                </a:solidFill>
                <a:latin typeface="Garamond" panose="02020404030301010803" pitchFamily="18" charset="0"/>
              </a:rPr>
              <a:t>HTTPS content can not cached with no TLS/SSL certificates (reverse proxy mode)</a:t>
            </a:r>
            <a:endParaRPr dirty="0">
              <a:solidFill>
                <a:srgbClr val="0070C0"/>
              </a:solidFill>
              <a:latin typeface="Garamond" panose="02020404030301010803"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8" y="445023"/>
            <a:ext cx="8520598" cy="572698"/>
          </a:xfrm>
          <a:prstGeom prst="rect">
            <a:avLst/>
          </a:prstGeom>
        </p:spPr>
        <p:txBody>
          <a:bodyPr spcFirstLastPara="1" wrap="square" lIns="91422" tIns="91422" rIns="91422" bIns="91422"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Challenges</a:t>
            </a:r>
            <a:endParaRPr b="1" dirty="0">
              <a:solidFill>
                <a:srgbClr val="0070C0"/>
              </a:solidFill>
              <a:latin typeface="Garamond" panose="02020404030301010803" pitchFamily="18" charset="0"/>
            </a:endParaRPr>
          </a:p>
        </p:txBody>
      </p:sp>
      <p:sp>
        <p:nvSpPr>
          <p:cNvPr id="5" name="Google Shape;73;p16"/>
          <p:cNvSpPr>
            <a:spLocks noGrp="1"/>
          </p:cNvSpPr>
          <p:nvPr>
            <p:ph type="body" idx="1"/>
          </p:nvPr>
        </p:nvSpPr>
        <p:spPr bwMode="auto">
          <a:xfrm>
            <a:off x="251520" y="843558"/>
            <a:ext cx="3396206" cy="3723534"/>
          </a:xfrm>
          <a:prstGeom prst="rect">
            <a:avLst/>
          </a:prstGeom>
        </p:spPr>
        <p:txBody>
          <a:bodyPr spcFirstLastPara="1" wrap="square" lIns="91422" tIns="91422" rIns="91422" bIns="91422" anchor="t" anchorCtr="0">
            <a:noAutofit/>
          </a:bodyPr>
          <a:lstStyle>
            <a:lvl1pPr marL="457200" lvl="0" indent="-380998">
              <a:spcBef>
                <a:spcPts val="0"/>
              </a:spcBef>
              <a:spcAft>
                <a:spcPts val="0"/>
              </a:spcAft>
              <a:buSzPts val="2400"/>
              <a:buChar char="●"/>
              <a:defRPr sz="2400"/>
            </a:lvl1pPr>
            <a:lvl2pPr marL="914400" lvl="1" indent="-342900">
              <a:spcBef>
                <a:spcPts val="1598"/>
              </a:spcBef>
              <a:spcAft>
                <a:spcPts val="0"/>
              </a:spcAft>
              <a:buSzPts val="1800"/>
              <a:buChar char="○"/>
              <a:defRPr sz="1800"/>
            </a:lvl2pPr>
            <a:lvl3pPr marL="1371600" lvl="2" indent="-342900">
              <a:spcBef>
                <a:spcPts val="1598"/>
              </a:spcBef>
              <a:spcAft>
                <a:spcPts val="0"/>
              </a:spcAft>
              <a:buSzPts val="1800"/>
              <a:buChar char="■"/>
              <a:defRPr sz="1800"/>
            </a:lvl3pPr>
            <a:lvl4pPr marL="1828800" lvl="3" indent="-342900">
              <a:spcBef>
                <a:spcPts val="1598"/>
              </a:spcBef>
              <a:spcAft>
                <a:spcPts val="0"/>
              </a:spcAft>
              <a:buSzPts val="1800"/>
              <a:buChar char="●"/>
              <a:defRPr sz="1800"/>
            </a:lvl4pPr>
            <a:lvl5pPr marL="2286000" lvl="4" indent="-342900">
              <a:spcBef>
                <a:spcPts val="1598"/>
              </a:spcBef>
              <a:spcAft>
                <a:spcPts val="0"/>
              </a:spcAft>
              <a:buSzPts val="1800"/>
              <a:buChar char="○"/>
              <a:defRPr sz="1800"/>
            </a:lvl5pPr>
            <a:lvl6pPr marL="2743200" lvl="5" indent="-342900">
              <a:spcBef>
                <a:spcPts val="1598"/>
              </a:spcBef>
              <a:spcAft>
                <a:spcPts val="0"/>
              </a:spcAft>
              <a:buSzPts val="1800"/>
              <a:buChar char="■"/>
              <a:defRPr sz="1800"/>
            </a:lvl6pPr>
            <a:lvl7pPr marL="3200400" lvl="6" indent="-317498">
              <a:spcBef>
                <a:spcPts val="1598"/>
              </a:spcBef>
              <a:spcAft>
                <a:spcPts val="0"/>
              </a:spcAft>
              <a:buSzPts val="1400"/>
              <a:buChar char="●"/>
              <a:defRPr/>
            </a:lvl7pPr>
            <a:lvl8pPr marL="3657600" lvl="7" indent="-317498">
              <a:spcBef>
                <a:spcPts val="1598"/>
              </a:spcBef>
              <a:spcAft>
                <a:spcPts val="0"/>
              </a:spcAft>
              <a:buSzPts val="1400"/>
              <a:buChar char="○"/>
              <a:defRPr/>
            </a:lvl8pPr>
            <a:lvl9pPr marL="4114800" lvl="8" indent="-317498">
              <a:spcBef>
                <a:spcPts val="1598"/>
              </a:spcBef>
              <a:spcAft>
                <a:spcPts val="1598"/>
              </a:spcAft>
              <a:buSzPts val="1400"/>
              <a:buChar char="■"/>
              <a:defRPr/>
            </a:lvl9pPr>
          </a:lstStyle>
          <a:p>
            <a:pPr lvl="0">
              <a:lnSpc>
                <a:spcPct val="150000"/>
              </a:lnSpc>
              <a:buClr>
                <a:srgbClr val="0070C0"/>
              </a:buClr>
              <a:defRPr/>
            </a:pPr>
            <a:r>
              <a:rPr lang="en-US" dirty="0">
                <a:solidFill>
                  <a:srgbClr val="0070C0"/>
                </a:solidFill>
                <a:latin typeface="Garamond" panose="02020404030301010803" pitchFamily="18" charset="0"/>
                <a:cs typeface="Arial" panose="020B0604020202020204" pitchFamily="34" charset="0"/>
              </a:rPr>
              <a:t>Dynamic Content</a:t>
            </a:r>
          </a:p>
          <a:p>
            <a:pPr lvl="0">
              <a:lnSpc>
                <a:spcPct val="150000"/>
              </a:lnSpc>
              <a:buClr>
                <a:srgbClr val="0070C0"/>
              </a:buClr>
              <a:defRPr/>
            </a:pPr>
            <a:r>
              <a:rPr lang="en-US" dirty="0">
                <a:solidFill>
                  <a:srgbClr val="0070C0"/>
                </a:solidFill>
                <a:latin typeface="Garamond" panose="02020404030301010803" pitchFamily="18" charset="0"/>
                <a:cs typeface="Arial" panose="020B0604020202020204" pitchFamily="34" charset="0"/>
              </a:rPr>
              <a:t>HTTPS and Encrypted Traffic</a:t>
            </a:r>
          </a:p>
          <a:p>
            <a:pPr lvl="0">
              <a:lnSpc>
                <a:spcPct val="150000"/>
              </a:lnSpc>
              <a:buClr>
                <a:srgbClr val="0070C0"/>
              </a:buClr>
              <a:defRPr/>
            </a:pPr>
            <a:r>
              <a:rPr lang="en-US" dirty="0">
                <a:solidFill>
                  <a:srgbClr val="0070C0"/>
                </a:solidFill>
                <a:latin typeface="Garamond" panose="02020404030301010803" pitchFamily="18" charset="0"/>
                <a:cs typeface="Arial" panose="020B0604020202020204" pitchFamily="34" charset="0"/>
              </a:rPr>
              <a:t>Stale or Expired Data</a:t>
            </a:r>
          </a:p>
          <a:p>
            <a:pPr lvl="0">
              <a:lnSpc>
                <a:spcPct val="150000"/>
              </a:lnSpc>
              <a:buClr>
                <a:srgbClr val="0070C0"/>
              </a:buClr>
              <a:defRPr/>
            </a:pPr>
            <a:r>
              <a:rPr lang="en-US" dirty="0">
                <a:solidFill>
                  <a:srgbClr val="0070C0"/>
                </a:solidFill>
                <a:latin typeface="Garamond" panose="02020404030301010803" pitchFamily="18" charset="0"/>
                <a:cs typeface="Arial" panose="020B0604020202020204" pitchFamily="34" charset="0"/>
              </a:rPr>
              <a:t>Memory and Storage Constraints</a:t>
            </a:r>
          </a:p>
          <a:p>
            <a:pPr lvl="0">
              <a:lnSpc>
                <a:spcPct val="150000"/>
              </a:lnSpc>
              <a:buClr>
                <a:srgbClr val="0070C0"/>
              </a:buClr>
              <a:defRPr/>
            </a:pPr>
            <a:r>
              <a:rPr lang="en-US" dirty="0">
                <a:solidFill>
                  <a:srgbClr val="0070C0"/>
                </a:solidFill>
                <a:latin typeface="Garamond" panose="02020404030301010803" pitchFamily="18" charset="0"/>
                <a:cs typeface="Arial" panose="020B0604020202020204" pitchFamily="34" charset="0"/>
              </a:rPr>
              <a:t>Cache Miss Penalties</a:t>
            </a:r>
            <a:endParaRPr lang="en-US" sz="1800" b="0" i="0" u="none" strike="noStrike" cap="none" spc="0" dirty="0">
              <a:solidFill>
                <a:srgbClr val="2E3192"/>
              </a:solidFill>
              <a:latin typeface="Arial"/>
              <a:ea typeface="Arial"/>
              <a:cs typeface="Arial"/>
            </a:endParaRPr>
          </a:p>
        </p:txBody>
      </p:sp>
      <p:pic>
        <p:nvPicPr>
          <p:cNvPr id="2" name="Picture 1">
            <a:extLst>
              <a:ext uri="{FF2B5EF4-FFF2-40B4-BE49-F238E27FC236}">
                <a16:creationId xmlns:a16="http://schemas.microsoft.com/office/drawing/2014/main" id="{74EDFD75-DB2F-411E-8B86-008909C88762}"/>
              </a:ext>
            </a:extLst>
          </p:cNvPr>
          <p:cNvPicPr>
            <a:picLocks noChangeAspect="1"/>
          </p:cNvPicPr>
          <p:nvPr/>
        </p:nvPicPr>
        <p:blipFill>
          <a:blip r:embed="rId3"/>
          <a:stretch>
            <a:fillRect/>
          </a:stretch>
        </p:blipFill>
        <p:spPr>
          <a:xfrm>
            <a:off x="3635110" y="1491630"/>
            <a:ext cx="5183566" cy="2725962"/>
          </a:xfrm>
          <a:prstGeom prst="rect">
            <a:avLst/>
          </a:prstGeom>
        </p:spPr>
      </p:pic>
    </p:spTree>
    <p:extLst>
      <p:ext uri="{BB962C8B-B14F-4D97-AF65-F5344CB8AC3E}">
        <p14:creationId xmlns:p14="http://schemas.microsoft.com/office/powerpoint/2010/main" val="917691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8" y="445023"/>
            <a:ext cx="8520598" cy="572698"/>
          </a:xfrm>
          <a:prstGeom prst="rect">
            <a:avLst/>
          </a:prstGeom>
        </p:spPr>
        <p:txBody>
          <a:bodyPr spcFirstLastPara="1" wrap="square" lIns="91422" tIns="91422" rIns="91422" bIns="91422"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Conclusion</a:t>
            </a:r>
            <a:endParaRPr b="1" dirty="0">
              <a:solidFill>
                <a:srgbClr val="0070C0"/>
              </a:solidFill>
              <a:latin typeface="Garamond" panose="02020404030301010803" pitchFamily="18" charset="0"/>
            </a:endParaRPr>
          </a:p>
        </p:txBody>
      </p:sp>
      <p:sp>
        <p:nvSpPr>
          <p:cNvPr id="5" name="Google Shape;73;p16"/>
          <p:cNvSpPr>
            <a:spLocks noGrp="1"/>
          </p:cNvSpPr>
          <p:nvPr>
            <p:ph type="body" idx="1"/>
          </p:nvPr>
        </p:nvSpPr>
        <p:spPr bwMode="auto">
          <a:xfrm>
            <a:off x="311698" y="1152472"/>
            <a:ext cx="8520598" cy="3416400"/>
          </a:xfrm>
          <a:prstGeom prst="rect">
            <a:avLst/>
          </a:prstGeom>
        </p:spPr>
        <p:txBody>
          <a:bodyPr spcFirstLastPara="1" wrap="square" lIns="91422" tIns="91422" rIns="91422" bIns="91422" anchor="t" anchorCtr="0">
            <a:noAutofit/>
          </a:bodyPr>
          <a:lstStyle>
            <a:lvl1pPr marL="457200" lvl="0" indent="-380998">
              <a:spcBef>
                <a:spcPts val="0"/>
              </a:spcBef>
              <a:spcAft>
                <a:spcPts val="0"/>
              </a:spcAft>
              <a:buSzPts val="2400"/>
              <a:buChar char="●"/>
              <a:defRPr sz="2400"/>
            </a:lvl1pPr>
            <a:lvl2pPr marL="914400" lvl="1" indent="-342900">
              <a:spcBef>
                <a:spcPts val="1598"/>
              </a:spcBef>
              <a:spcAft>
                <a:spcPts val="0"/>
              </a:spcAft>
              <a:buSzPts val="1800"/>
              <a:buChar char="○"/>
              <a:defRPr sz="1800"/>
            </a:lvl2pPr>
            <a:lvl3pPr marL="1371600" lvl="2" indent="-342900">
              <a:spcBef>
                <a:spcPts val="1598"/>
              </a:spcBef>
              <a:spcAft>
                <a:spcPts val="0"/>
              </a:spcAft>
              <a:buSzPts val="1800"/>
              <a:buChar char="■"/>
              <a:defRPr sz="1800"/>
            </a:lvl3pPr>
            <a:lvl4pPr marL="1828800" lvl="3" indent="-342900">
              <a:spcBef>
                <a:spcPts val="1598"/>
              </a:spcBef>
              <a:spcAft>
                <a:spcPts val="0"/>
              </a:spcAft>
              <a:buSzPts val="1800"/>
              <a:buChar char="●"/>
              <a:defRPr sz="1800"/>
            </a:lvl4pPr>
            <a:lvl5pPr marL="2286000" lvl="4" indent="-342900">
              <a:spcBef>
                <a:spcPts val="1598"/>
              </a:spcBef>
              <a:spcAft>
                <a:spcPts val="0"/>
              </a:spcAft>
              <a:buSzPts val="1800"/>
              <a:buChar char="○"/>
              <a:defRPr sz="1800"/>
            </a:lvl5pPr>
            <a:lvl6pPr marL="2743200" lvl="5" indent="-342900">
              <a:spcBef>
                <a:spcPts val="1598"/>
              </a:spcBef>
              <a:spcAft>
                <a:spcPts val="0"/>
              </a:spcAft>
              <a:buSzPts val="1800"/>
              <a:buChar char="■"/>
              <a:defRPr sz="1800"/>
            </a:lvl6pPr>
            <a:lvl7pPr marL="3200400" lvl="6" indent="-317498">
              <a:spcBef>
                <a:spcPts val="1598"/>
              </a:spcBef>
              <a:spcAft>
                <a:spcPts val="0"/>
              </a:spcAft>
              <a:buSzPts val="1400"/>
              <a:buChar char="●"/>
              <a:defRPr/>
            </a:lvl7pPr>
            <a:lvl8pPr marL="3657600" lvl="7" indent="-317498">
              <a:spcBef>
                <a:spcPts val="1598"/>
              </a:spcBef>
              <a:spcAft>
                <a:spcPts val="0"/>
              </a:spcAft>
              <a:buSzPts val="1400"/>
              <a:buChar char="○"/>
              <a:defRPr/>
            </a:lvl8pPr>
            <a:lvl9pPr marL="4114800" lvl="8" indent="-317498">
              <a:spcBef>
                <a:spcPts val="1598"/>
              </a:spcBef>
              <a:spcAft>
                <a:spcPts val="1598"/>
              </a:spcAft>
              <a:buSzPts val="1400"/>
              <a:buChar char="■"/>
              <a:defRPr/>
            </a:lvl9pPr>
          </a:lstStyle>
          <a:p>
            <a:pPr marL="76202" lvl="0" indent="0" algn="ctr">
              <a:buClr>
                <a:srgbClr val="0070C0"/>
              </a:buClr>
              <a:buNone/>
              <a:defRPr/>
            </a:pPr>
            <a:r>
              <a:rPr lang="en-US" sz="1800" dirty="0">
                <a:solidFill>
                  <a:srgbClr val="0070C0"/>
                </a:solidFill>
                <a:latin typeface="Garamond" panose="02020404030301010803" pitchFamily="18" charset="0"/>
              </a:rPr>
              <a:t>Caching provides a sustainable way to optimize network resources, especially in environments with budgetary and bandwidth constraints, such as Uganda. By reducing external traffic, it also alleviates the load on international servers.</a:t>
            </a:r>
          </a:p>
          <a:p>
            <a:pPr marL="76202" lvl="0" indent="0" algn="ctr">
              <a:buClr>
                <a:srgbClr val="0070C0"/>
              </a:buClr>
              <a:buNone/>
              <a:defRPr/>
            </a:pPr>
            <a:endParaRPr lang="en-US" sz="1800" dirty="0">
              <a:solidFill>
                <a:srgbClr val="0070C0"/>
              </a:solidFill>
              <a:latin typeface="Garamond" panose="02020404030301010803" pitchFamily="18" charset="0"/>
            </a:endParaRPr>
          </a:p>
          <a:p>
            <a:pPr marL="76202" lvl="0" indent="0" algn="ctr">
              <a:buClr>
                <a:srgbClr val="0070C0"/>
              </a:buClr>
              <a:buNone/>
              <a:defRPr/>
            </a:pPr>
            <a:r>
              <a:rPr lang="en-US" sz="1800" dirty="0">
                <a:solidFill>
                  <a:srgbClr val="0070C0"/>
                </a:solidFill>
                <a:latin typeface="Garamond" panose="02020404030301010803" pitchFamily="18" charset="0"/>
              </a:rPr>
              <a:t>Caching is a key solution for improving network efficiency and user satisfaction, especially in resource-constrained environments. Continued optimization and monitoring will ensure long-term success.</a:t>
            </a:r>
            <a:endParaRPr lang="en-US" sz="1800" b="0" i="0" u="none" strike="noStrike" cap="none" spc="0" dirty="0">
              <a:solidFill>
                <a:srgbClr val="0070C0"/>
              </a:solidFill>
              <a:latin typeface="Garamond" panose="02020404030301010803" pitchFamily="18" charset="0"/>
              <a:cs typeface="Arial" panose="020B0604020202020204" pitchFamily="34" charset="0"/>
            </a:endParaRPr>
          </a:p>
          <a:p>
            <a:pPr marL="76202" lvl="0" indent="0">
              <a:buNone/>
              <a:defRPr/>
            </a:pPr>
            <a:endParaRPr lang="en-US" sz="1800" b="0" i="0" u="none" strike="noStrike" cap="none" spc="0" dirty="0">
              <a:solidFill>
                <a:srgbClr val="2E3192"/>
              </a:solidFill>
              <a:latin typeface="Arial"/>
              <a:ea typeface="Arial"/>
              <a:cs typeface="Arial"/>
            </a:endParaRPr>
          </a:p>
        </p:txBody>
      </p:sp>
      <p:pic>
        <p:nvPicPr>
          <p:cNvPr id="2" name="Picture 1">
            <a:extLst>
              <a:ext uri="{FF2B5EF4-FFF2-40B4-BE49-F238E27FC236}">
                <a16:creationId xmlns:a16="http://schemas.microsoft.com/office/drawing/2014/main" id="{AAC2210A-6D44-499F-9B92-9B65673613E3}"/>
              </a:ext>
            </a:extLst>
          </p:cNvPr>
          <p:cNvPicPr>
            <a:picLocks noChangeAspect="1"/>
          </p:cNvPicPr>
          <p:nvPr/>
        </p:nvPicPr>
        <p:blipFill>
          <a:blip r:embed="rId3"/>
          <a:stretch>
            <a:fillRect/>
          </a:stretch>
        </p:blipFill>
        <p:spPr>
          <a:xfrm>
            <a:off x="311698" y="3219821"/>
            <a:ext cx="2003711" cy="155210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7">
            <a:extLst>
              <a:ext uri="{FF2B5EF4-FFF2-40B4-BE49-F238E27FC236}">
                <a16:creationId xmlns:a16="http://schemas.microsoft.com/office/drawing/2014/main" id="{AE47C0E5-8487-4A25-A3CC-966E1FA6D4F2}"/>
              </a:ext>
            </a:extLst>
          </p:cNvPr>
          <p:cNvSpPr txBox="1">
            <a:spLocks/>
          </p:cNvSpPr>
          <p:nvPr/>
        </p:nvSpPr>
        <p:spPr bwMode="auto">
          <a:xfrm>
            <a:off x="980281" y="2283718"/>
            <a:ext cx="7183437" cy="936104"/>
          </a:xfrm>
          <a:prstGeom prst="rect">
            <a:avLst/>
          </a:prstGeom>
        </p:spPr>
        <p:txBody>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algn="ctr">
              <a:defRPr/>
            </a:pPr>
            <a:r>
              <a:rPr lang="en-US" sz="6000" dirty="0">
                <a:solidFill>
                  <a:srgbClr val="0070C0"/>
                </a:solidFill>
                <a:latin typeface="Garamond" panose="02020404030301010803" pitchFamily="18" charset="0"/>
                <a:ea typeface="Calibri"/>
              </a:rPr>
              <a:t>Thank You!</a:t>
            </a:r>
          </a:p>
          <a:p>
            <a:pPr algn="ctr">
              <a:defRPr/>
            </a:pPr>
            <a:endParaRPr lang="en-US" sz="6000" dirty="0">
              <a:solidFill>
                <a:srgbClr val="0070C0"/>
              </a:solidFill>
              <a:latin typeface="+mn-lt"/>
              <a:ea typeface="Calibri"/>
            </a:endParaRPr>
          </a:p>
        </p:txBody>
      </p:sp>
    </p:spTree>
    <p:extLst>
      <p:ext uri="{BB962C8B-B14F-4D97-AF65-F5344CB8AC3E}">
        <p14:creationId xmlns:p14="http://schemas.microsoft.com/office/powerpoint/2010/main" val="1470038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115;p14"/>
          <p:cNvSpPr>
            <a:spLocks noGrp="1"/>
          </p:cNvSpPr>
          <p:nvPr>
            <p:ph type="title"/>
          </p:nvPr>
        </p:nvSpPr>
        <p:spPr bwMode="auto">
          <a:xfrm>
            <a:off x="251520" y="987574"/>
            <a:ext cx="4045199" cy="1482300"/>
          </a:xfrm>
          <a:prstGeom prst="rect">
            <a:avLst/>
          </a:prstGeom>
        </p:spPr>
        <p:txBody>
          <a:bodyPr spcFirstLastPara="1" wrap="square" lIns="91425" tIns="91425" rIns="91425" bIns="91425" anchor="b" anchorCtr="0">
            <a:noAutofit/>
          </a:bodyPr>
          <a:lstStyle/>
          <a:p>
            <a:pPr marL="0" lvl="0" indent="0" algn="ctr">
              <a:spcBef>
                <a:spcPts val="0"/>
              </a:spcBef>
              <a:spcAft>
                <a:spcPts val="0"/>
              </a:spcAft>
              <a:buNone/>
              <a:defRPr/>
            </a:pPr>
            <a:r>
              <a:rPr lang="en-GB" sz="4000" b="1" dirty="0">
                <a:solidFill>
                  <a:srgbClr val="0070C0"/>
                </a:solidFill>
                <a:latin typeface="Garamond" panose="02020404030301010803" pitchFamily="18" charset="0"/>
                <a:cs typeface="Times New Roman" panose="02020603050405020304" pitchFamily="18" charset="0"/>
              </a:rPr>
              <a:t>Overview</a:t>
            </a:r>
            <a:endParaRPr sz="4000" b="1" dirty="0">
              <a:solidFill>
                <a:srgbClr val="0070C0"/>
              </a:solidFill>
              <a:latin typeface="Garamond" panose="02020404030301010803" pitchFamily="18" charset="0"/>
              <a:cs typeface="Times New Roman" panose="02020603050405020304" pitchFamily="18" charset="0"/>
            </a:endParaRPr>
          </a:p>
        </p:txBody>
      </p:sp>
      <p:sp>
        <p:nvSpPr>
          <p:cNvPr id="5" name="Google Shape;116;p14"/>
          <p:cNvSpPr>
            <a:spLocks noGrp="1"/>
          </p:cNvSpPr>
          <p:nvPr>
            <p:ph type="subTitle" idx="1"/>
          </p:nvPr>
        </p:nvSpPr>
        <p:spPr bwMode="auto">
          <a:xfrm>
            <a:off x="323528" y="2656376"/>
            <a:ext cx="4045199" cy="1235099"/>
          </a:xfrm>
          <a:prstGeom prst="rect">
            <a:avLst/>
          </a:prstGeom>
        </p:spPr>
        <p:txBody>
          <a:bodyPr spcFirstLastPara="1" wrap="square" lIns="91425" tIns="91425" rIns="91425" bIns="91425" anchor="t" anchorCtr="0">
            <a:noAutofit/>
          </a:bodyPr>
          <a:lstStyle/>
          <a:p>
            <a:pPr marL="76200" lvl="0" indent="0">
              <a:lnSpc>
                <a:spcPct val="150000"/>
              </a:lnSpc>
              <a:buClr>
                <a:srgbClr val="0070C0"/>
              </a:buClr>
              <a:buSzPct val="80000"/>
              <a:defRPr/>
            </a:pPr>
            <a:r>
              <a:rPr lang="en-US" sz="2000" dirty="0">
                <a:solidFill>
                  <a:srgbClr val="0070C0"/>
                </a:solidFill>
                <a:latin typeface="Garamond" panose="02020404030301010803" pitchFamily="18" charset="0"/>
              </a:rPr>
              <a:t>31st October 2024</a:t>
            </a:r>
            <a:endParaRPr sz="2000" dirty="0">
              <a:solidFill>
                <a:srgbClr val="0070C0"/>
              </a:solidFill>
              <a:latin typeface="Garamond" panose="02020404030301010803" pitchFamily="18" charset="0"/>
            </a:endParaRPr>
          </a:p>
        </p:txBody>
      </p:sp>
      <p:sp>
        <p:nvSpPr>
          <p:cNvPr id="6" name="Google Shape;117;p14"/>
          <p:cNvSpPr>
            <a:spLocks noGrp="1"/>
          </p:cNvSpPr>
          <p:nvPr>
            <p:ph type="body" idx="2"/>
          </p:nvPr>
        </p:nvSpPr>
        <p:spPr bwMode="auto">
          <a:xfrm>
            <a:off x="4644008" y="771550"/>
            <a:ext cx="4320479" cy="4007916"/>
          </a:xfrm>
          <a:prstGeom prst="rect">
            <a:avLst/>
          </a:prstGeom>
        </p:spPr>
        <p:txBody>
          <a:bodyPr spcFirstLastPara="1" wrap="square" lIns="91424" tIns="91424" rIns="91424" bIns="91424" anchor="ctr" anchorCtr="0">
            <a:noAutofit/>
          </a:bodyPr>
          <a:lstStyle/>
          <a:p>
            <a:pPr marL="76200" lvl="0" indent="0">
              <a:lnSpc>
                <a:spcPct val="150000"/>
              </a:lnSpc>
              <a:buClr>
                <a:srgbClr val="0070C0"/>
              </a:buClr>
              <a:buSzPct val="80000"/>
              <a:buNone/>
              <a:defRPr/>
            </a:pPr>
            <a:r>
              <a:rPr lang="en-US" sz="3200" b="1" dirty="0">
                <a:solidFill>
                  <a:srgbClr val="0070C0"/>
                </a:solidFill>
                <a:latin typeface="Garamond" panose="02020404030301010803" pitchFamily="18" charset="0"/>
              </a:rPr>
              <a:t>Outline</a:t>
            </a:r>
          </a:p>
          <a:p>
            <a:pPr marL="419100" lvl="0" indent="-342900">
              <a:lnSpc>
                <a:spcPct val="150000"/>
              </a:lnSpc>
              <a:buClr>
                <a:srgbClr val="0070C0"/>
              </a:buClr>
              <a:buSzPct val="80000"/>
              <a:buFont typeface="Wingdings" panose="05000000000000000000" pitchFamily="2" charset="2"/>
              <a:buChar char="v"/>
              <a:defRPr/>
            </a:pPr>
            <a:r>
              <a:rPr lang="en-US" dirty="0">
                <a:solidFill>
                  <a:srgbClr val="0070C0"/>
                </a:solidFill>
                <a:latin typeface="Garamond" panose="02020404030301010803" pitchFamily="18" charset="0"/>
              </a:rPr>
              <a:t>Background</a:t>
            </a:r>
          </a:p>
          <a:p>
            <a:pPr marL="419100" lvl="0" indent="-342900">
              <a:lnSpc>
                <a:spcPct val="150000"/>
              </a:lnSpc>
              <a:buClr>
                <a:srgbClr val="0070C0"/>
              </a:buClr>
              <a:buSzPct val="80000"/>
              <a:buFont typeface="Wingdings" panose="05000000000000000000" pitchFamily="2" charset="2"/>
              <a:buChar char="v"/>
              <a:defRPr/>
            </a:pPr>
            <a:r>
              <a:rPr lang="en-US" dirty="0">
                <a:solidFill>
                  <a:srgbClr val="0070C0"/>
                </a:solidFill>
                <a:latin typeface="Garamond" panose="02020404030301010803" pitchFamily="18" charset="0"/>
              </a:rPr>
              <a:t>What is Caching</a:t>
            </a:r>
          </a:p>
          <a:p>
            <a:pPr marL="419100" lvl="0" indent="-342900">
              <a:lnSpc>
                <a:spcPct val="150000"/>
              </a:lnSpc>
              <a:buClr>
                <a:srgbClr val="0070C0"/>
              </a:buClr>
              <a:buSzPct val="80000"/>
              <a:buFont typeface="Wingdings" panose="05000000000000000000" pitchFamily="2" charset="2"/>
              <a:buChar char="v"/>
              <a:defRPr/>
            </a:pPr>
            <a:r>
              <a:rPr lang="en-US" dirty="0">
                <a:solidFill>
                  <a:srgbClr val="0070C0"/>
                </a:solidFill>
                <a:latin typeface="Garamond" panose="02020404030301010803" pitchFamily="18" charset="0"/>
              </a:rPr>
              <a:t>Caching Flow Process</a:t>
            </a:r>
          </a:p>
          <a:p>
            <a:pPr marL="419100" lvl="0" indent="-342900">
              <a:lnSpc>
                <a:spcPct val="150000"/>
              </a:lnSpc>
              <a:buClr>
                <a:srgbClr val="0070C0"/>
              </a:buClr>
              <a:buSzPct val="80000"/>
              <a:buFont typeface="Wingdings" panose="05000000000000000000" pitchFamily="2" charset="2"/>
              <a:buChar char="v"/>
              <a:defRPr/>
            </a:pPr>
            <a:r>
              <a:rPr lang="en-US" dirty="0">
                <a:solidFill>
                  <a:srgbClr val="0070C0"/>
                </a:solidFill>
                <a:latin typeface="Garamond" panose="02020404030301010803" pitchFamily="18" charset="0"/>
              </a:rPr>
              <a:t>Cache Management</a:t>
            </a:r>
          </a:p>
          <a:p>
            <a:pPr marL="419100" lvl="0" indent="-342900">
              <a:lnSpc>
                <a:spcPct val="150000"/>
              </a:lnSpc>
              <a:buClr>
                <a:srgbClr val="0070C0"/>
              </a:buClr>
              <a:buSzPct val="80000"/>
              <a:buFont typeface="Wingdings" panose="05000000000000000000" pitchFamily="2" charset="2"/>
              <a:buChar char="v"/>
              <a:defRPr/>
            </a:pPr>
            <a:r>
              <a:rPr lang="en-US" dirty="0">
                <a:solidFill>
                  <a:srgbClr val="0070C0"/>
                </a:solidFill>
                <a:latin typeface="Garamond" panose="02020404030301010803" pitchFamily="18" charset="0"/>
              </a:rPr>
              <a:t>Implementation</a:t>
            </a:r>
          </a:p>
          <a:p>
            <a:pPr marL="419100" lvl="0" indent="-342900">
              <a:lnSpc>
                <a:spcPct val="150000"/>
              </a:lnSpc>
              <a:buClr>
                <a:srgbClr val="0070C0"/>
              </a:buClr>
              <a:buSzPct val="80000"/>
              <a:buFont typeface="Wingdings" panose="05000000000000000000" pitchFamily="2" charset="2"/>
              <a:buChar char="v"/>
              <a:defRPr/>
            </a:pPr>
            <a:r>
              <a:rPr lang="en-US" dirty="0">
                <a:solidFill>
                  <a:srgbClr val="0070C0"/>
                </a:solidFill>
                <a:latin typeface="Garamond" panose="02020404030301010803" pitchFamily="18" charset="0"/>
              </a:rPr>
              <a:t>Observations</a:t>
            </a:r>
          </a:p>
          <a:p>
            <a:pPr marL="419100" lvl="0" indent="-342900">
              <a:lnSpc>
                <a:spcPct val="150000"/>
              </a:lnSpc>
              <a:buClr>
                <a:srgbClr val="0070C0"/>
              </a:buClr>
              <a:buSzPct val="80000"/>
              <a:buFont typeface="Wingdings" panose="05000000000000000000" pitchFamily="2" charset="2"/>
              <a:buChar char="v"/>
              <a:defRPr/>
            </a:pPr>
            <a:r>
              <a:rPr lang="en-US" dirty="0">
                <a:solidFill>
                  <a:srgbClr val="0070C0"/>
                </a:solidFill>
                <a:latin typeface="Garamond" panose="02020404030301010803" pitchFamily="18" charset="0"/>
              </a:rPr>
              <a:t>Conclusion</a:t>
            </a:r>
          </a:p>
          <a:p>
            <a:pPr marL="76200" lvl="0" indent="0">
              <a:lnSpc>
                <a:spcPct val="150000"/>
              </a:lnSpc>
              <a:buClr>
                <a:srgbClr val="0070C0"/>
              </a:buClr>
              <a:buSzPct val="80000"/>
              <a:buNone/>
              <a:defRPr/>
            </a:pPr>
            <a:endParaRPr lang="en-US" dirty="0">
              <a:solidFill>
                <a:srgbClr val="0070C0"/>
              </a:solidFill>
              <a:latin typeface="Garamond" panose="02020404030301010803"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9" y="445024"/>
            <a:ext cx="8520599" cy="572699"/>
          </a:xfrm>
          <a:prstGeom prst="rect">
            <a:avLst/>
          </a:prstGeom>
        </p:spPr>
        <p:txBody>
          <a:bodyPr spcFirstLastPara="1" wrap="square" lIns="91423" tIns="91423" rIns="91423" bIns="91423"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b="1" dirty="0">
                <a:solidFill>
                  <a:srgbClr val="0070C0"/>
                </a:solidFill>
                <a:latin typeface="Garamond" panose="02020404030301010803" pitchFamily="18" charset="0"/>
              </a:rPr>
              <a:t>Background</a:t>
            </a:r>
            <a:r>
              <a:rPr lang="en-US" b="1" dirty="0">
                <a:solidFill>
                  <a:srgbClr val="0070C0"/>
                </a:solidFill>
                <a:latin typeface="Garamond" panose="02020404030301010803" pitchFamily="18" charset="0"/>
              </a:rPr>
              <a:t> (Online Activity for LMCs)</a:t>
            </a:r>
            <a:endParaRPr b="1" dirty="0">
              <a:solidFill>
                <a:srgbClr val="0070C0"/>
              </a:solidFill>
              <a:latin typeface="Garamond" panose="02020404030301010803" pitchFamily="18" charset="0"/>
            </a:endParaRPr>
          </a:p>
        </p:txBody>
      </p:sp>
      <p:pic>
        <p:nvPicPr>
          <p:cNvPr id="6" name="Picture 5">
            <a:extLst>
              <a:ext uri="{FF2B5EF4-FFF2-40B4-BE49-F238E27FC236}">
                <a16:creationId xmlns:a16="http://schemas.microsoft.com/office/drawing/2014/main" id="{C3DC4586-1F13-47E3-A843-1A3FF17B8D76}"/>
              </a:ext>
            </a:extLst>
          </p:cNvPr>
          <p:cNvPicPr>
            <a:picLocks noChangeAspect="1"/>
          </p:cNvPicPr>
          <p:nvPr/>
        </p:nvPicPr>
        <p:blipFill>
          <a:blip r:embed="rId3"/>
          <a:stretch>
            <a:fillRect/>
          </a:stretch>
        </p:blipFill>
        <p:spPr>
          <a:xfrm>
            <a:off x="198675" y="1476547"/>
            <a:ext cx="4229309" cy="2870908"/>
          </a:xfrm>
          <a:prstGeom prst="rect">
            <a:avLst/>
          </a:prstGeom>
        </p:spPr>
      </p:pic>
      <p:pic>
        <p:nvPicPr>
          <p:cNvPr id="2" name="Picture 1">
            <a:extLst>
              <a:ext uri="{FF2B5EF4-FFF2-40B4-BE49-F238E27FC236}">
                <a16:creationId xmlns:a16="http://schemas.microsoft.com/office/drawing/2014/main" id="{7813C93C-2DB4-41E8-808B-406154017EBD}"/>
              </a:ext>
            </a:extLst>
          </p:cNvPr>
          <p:cNvPicPr>
            <a:picLocks noChangeAspect="1"/>
          </p:cNvPicPr>
          <p:nvPr/>
        </p:nvPicPr>
        <p:blipFill>
          <a:blip r:embed="rId4"/>
          <a:stretch>
            <a:fillRect/>
          </a:stretch>
        </p:blipFill>
        <p:spPr>
          <a:xfrm>
            <a:off x="4511843" y="1491630"/>
            <a:ext cx="4320455" cy="2556243"/>
          </a:xfrm>
          <a:prstGeom prst="rect">
            <a:avLst/>
          </a:prstGeom>
        </p:spPr>
      </p:pic>
      <p:sp>
        <p:nvSpPr>
          <p:cNvPr id="7" name="TextBox 6">
            <a:extLst>
              <a:ext uri="{FF2B5EF4-FFF2-40B4-BE49-F238E27FC236}">
                <a16:creationId xmlns:a16="http://schemas.microsoft.com/office/drawing/2014/main" id="{5AF2A560-125D-4835-9101-12E37CCF8E51}"/>
              </a:ext>
            </a:extLst>
          </p:cNvPr>
          <p:cNvSpPr txBox="1"/>
          <p:nvPr/>
        </p:nvSpPr>
        <p:spPr bwMode="auto">
          <a:xfrm>
            <a:off x="4211960" y="4371950"/>
            <a:ext cx="4229308" cy="307777"/>
          </a:xfrm>
          <a:prstGeom prst="rect">
            <a:avLst/>
          </a:prstGeom>
          <a:noFill/>
        </p:spPr>
        <p:txBody>
          <a:bodyPr wrap="square" rtlCol="0">
            <a:spAutoFit/>
          </a:bodyPr>
          <a:lstStyle/>
          <a:p>
            <a:r>
              <a:rPr lang="en-US" b="1" dirty="0">
                <a:solidFill>
                  <a:srgbClr val="0070C0"/>
                </a:solidFill>
                <a:latin typeface="Garamond" panose="02020404030301010803" pitchFamily="18" charset="0"/>
              </a:rPr>
              <a:t>Google Cloud Location Vs Internet Activity for LMCs</a:t>
            </a:r>
            <a:endParaRPr lang="en-UG" b="1" dirty="0">
              <a:solidFill>
                <a:srgbClr val="0070C0"/>
              </a:solidFill>
              <a:latin typeface="Garamond" panose="02020404030301010803"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9" y="445024"/>
            <a:ext cx="8520599" cy="572699"/>
          </a:xfrm>
          <a:prstGeom prst="rect">
            <a:avLst/>
          </a:prstGeom>
        </p:spPr>
        <p:txBody>
          <a:bodyPr spcFirstLastPara="1" wrap="square" lIns="91423" tIns="91423" rIns="91423" bIns="91423"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b="1" dirty="0">
                <a:solidFill>
                  <a:srgbClr val="0070C0"/>
                </a:solidFill>
                <a:latin typeface="Garamond" panose="02020404030301010803" pitchFamily="18" charset="0"/>
              </a:rPr>
              <a:t>Background</a:t>
            </a:r>
            <a:r>
              <a:rPr lang="en-US" b="1" dirty="0">
                <a:solidFill>
                  <a:srgbClr val="0070C0"/>
                </a:solidFill>
                <a:latin typeface="Garamond" panose="02020404030301010803" pitchFamily="18" charset="0"/>
              </a:rPr>
              <a:t> (RENU Traffic Composition)</a:t>
            </a:r>
            <a:endParaRPr b="1" dirty="0">
              <a:solidFill>
                <a:srgbClr val="0070C0"/>
              </a:solidFill>
              <a:latin typeface="Garamond" panose="02020404030301010803" pitchFamily="18" charset="0"/>
            </a:endParaRPr>
          </a:p>
        </p:txBody>
      </p:sp>
      <p:pic>
        <p:nvPicPr>
          <p:cNvPr id="7" name="Picture 6">
            <a:extLst>
              <a:ext uri="{FF2B5EF4-FFF2-40B4-BE49-F238E27FC236}">
                <a16:creationId xmlns:a16="http://schemas.microsoft.com/office/drawing/2014/main" id="{D69153B0-59D6-47DE-9AD3-105EAAD81C2C}"/>
              </a:ext>
            </a:extLst>
          </p:cNvPr>
          <p:cNvPicPr>
            <a:picLocks noChangeAspect="1"/>
          </p:cNvPicPr>
          <p:nvPr/>
        </p:nvPicPr>
        <p:blipFill>
          <a:blip r:embed="rId3"/>
          <a:stretch>
            <a:fillRect/>
          </a:stretch>
        </p:blipFill>
        <p:spPr>
          <a:xfrm>
            <a:off x="1025858" y="1419622"/>
            <a:ext cx="7092280" cy="2881444"/>
          </a:xfrm>
          <a:prstGeom prst="rect">
            <a:avLst/>
          </a:prstGeom>
        </p:spPr>
      </p:pic>
    </p:spTree>
    <p:extLst>
      <p:ext uri="{BB962C8B-B14F-4D97-AF65-F5344CB8AC3E}">
        <p14:creationId xmlns:p14="http://schemas.microsoft.com/office/powerpoint/2010/main" val="4140909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9" y="445024"/>
            <a:ext cx="8520599" cy="572699"/>
          </a:xfrm>
          <a:prstGeom prst="rect">
            <a:avLst/>
          </a:prstGeom>
        </p:spPr>
        <p:txBody>
          <a:bodyPr spcFirstLastPara="1" wrap="square" lIns="91423" tIns="91423" rIns="91423" bIns="91423"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b="1" dirty="0">
                <a:solidFill>
                  <a:srgbClr val="0070C0"/>
                </a:solidFill>
                <a:latin typeface="Garamond" panose="02020404030301010803" pitchFamily="18" charset="0"/>
              </a:rPr>
              <a:t>B</a:t>
            </a:r>
            <a:r>
              <a:rPr lang="en-US" b="1" dirty="0">
                <a:solidFill>
                  <a:srgbClr val="0070C0"/>
                </a:solidFill>
                <a:latin typeface="Garamond" panose="02020404030301010803" pitchFamily="18" charset="0"/>
              </a:rPr>
              <a:t>ackground (Problem Statement)</a:t>
            </a:r>
            <a:endParaRPr b="1" dirty="0">
              <a:solidFill>
                <a:srgbClr val="0070C0"/>
              </a:solidFill>
              <a:latin typeface="Garamond" panose="02020404030301010803" pitchFamily="18" charset="0"/>
            </a:endParaRPr>
          </a:p>
        </p:txBody>
      </p:sp>
      <p:sp>
        <p:nvSpPr>
          <p:cNvPr id="3" name="Text Placeholder 2">
            <a:extLst>
              <a:ext uri="{FF2B5EF4-FFF2-40B4-BE49-F238E27FC236}">
                <a16:creationId xmlns:a16="http://schemas.microsoft.com/office/drawing/2014/main" id="{185F2FBB-D24A-4315-ACDC-87F41C86983C}"/>
              </a:ext>
            </a:extLst>
          </p:cNvPr>
          <p:cNvSpPr>
            <a:spLocks noGrp="1"/>
          </p:cNvSpPr>
          <p:nvPr>
            <p:ph type="body" idx="1"/>
          </p:nvPr>
        </p:nvSpPr>
        <p:spPr/>
        <p:txBody>
          <a:bodyPr/>
          <a:lstStyle/>
          <a:p>
            <a:pPr marL="76200" indent="0" algn="just">
              <a:buNone/>
            </a:pPr>
            <a:r>
              <a:rPr lang="en-US" i="1" dirty="0">
                <a:solidFill>
                  <a:srgbClr val="0070C0"/>
                </a:solidFill>
                <a:latin typeface="Garamond" panose="02020404030301010803" pitchFamily="18" charset="0"/>
              </a:rPr>
              <a:t>Most internet users in Africa, particularly in Uganda, rely on services hosted internationally for education, research, and personal business. However, the limited bandwidth capacity subscribed to by members, often constrained by budget limitations, results in the overutilization of available resources. </a:t>
            </a:r>
          </a:p>
          <a:p>
            <a:pPr marL="76200" indent="0" algn="just">
              <a:buNone/>
            </a:pPr>
            <a:r>
              <a:rPr lang="en-US" i="1" dirty="0">
                <a:solidFill>
                  <a:srgbClr val="0070C0"/>
                </a:solidFill>
                <a:latin typeface="Garamond" panose="02020404030301010803" pitchFamily="18" charset="0"/>
              </a:rPr>
              <a:t>This overuse leads to degraded service quality, poor latency, and ultimately dissatisfied users due to the inability of the network to handle the high demand effectively</a:t>
            </a:r>
            <a:endParaRPr lang="en-UG" dirty="0"/>
          </a:p>
        </p:txBody>
      </p:sp>
    </p:spTree>
    <p:extLst>
      <p:ext uri="{BB962C8B-B14F-4D97-AF65-F5344CB8AC3E}">
        <p14:creationId xmlns:p14="http://schemas.microsoft.com/office/powerpoint/2010/main" val="3349724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9" y="445024"/>
            <a:ext cx="8520599" cy="572699"/>
          </a:xfrm>
          <a:prstGeom prst="rect">
            <a:avLst/>
          </a:prstGeom>
        </p:spPr>
        <p:txBody>
          <a:bodyPr spcFirstLastPara="1" wrap="square" lIns="91423" tIns="91423" rIns="91423" bIns="91423"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RENU Solution</a:t>
            </a:r>
            <a:endParaRPr b="1" dirty="0">
              <a:solidFill>
                <a:srgbClr val="0070C0"/>
              </a:solidFill>
              <a:latin typeface="Garamond" panose="02020404030301010803" pitchFamily="18" charset="0"/>
            </a:endParaRPr>
          </a:p>
        </p:txBody>
      </p:sp>
      <p:sp>
        <p:nvSpPr>
          <p:cNvPr id="7" name="Text Placeholder 6">
            <a:extLst>
              <a:ext uri="{FF2B5EF4-FFF2-40B4-BE49-F238E27FC236}">
                <a16:creationId xmlns:a16="http://schemas.microsoft.com/office/drawing/2014/main" id="{2F33A297-0357-4E92-A17D-9E329C8C8011}"/>
              </a:ext>
            </a:extLst>
          </p:cNvPr>
          <p:cNvSpPr>
            <a:spLocks noGrp="1"/>
          </p:cNvSpPr>
          <p:nvPr>
            <p:ph type="body" idx="1"/>
          </p:nvPr>
        </p:nvSpPr>
        <p:spPr>
          <a:xfrm>
            <a:off x="311699" y="1131590"/>
            <a:ext cx="3468213" cy="3566886"/>
          </a:xfrm>
        </p:spPr>
        <p:txBody>
          <a:bodyPr/>
          <a:lstStyle/>
          <a:p>
            <a:pPr marL="76200" indent="0">
              <a:buNone/>
            </a:pPr>
            <a:r>
              <a:rPr lang="en-US" b="1" dirty="0">
                <a:solidFill>
                  <a:srgbClr val="0070C0"/>
                </a:solidFill>
                <a:latin typeface="Garamond" panose="02020404030301010803" pitchFamily="18" charset="0"/>
              </a:rPr>
              <a:t>Solution: </a:t>
            </a:r>
            <a:r>
              <a:rPr lang="en-US" dirty="0">
                <a:solidFill>
                  <a:srgbClr val="0070C0"/>
                </a:solidFill>
                <a:latin typeface="Garamond" panose="02020404030301010803" pitchFamily="18" charset="0"/>
              </a:rPr>
              <a:t>setup a web caching service in RENU</a:t>
            </a:r>
          </a:p>
          <a:p>
            <a:pPr>
              <a:buClr>
                <a:srgbClr val="0070C0"/>
              </a:buClr>
              <a:buFont typeface="Arial" panose="020B0604020202020204" pitchFamily="34" charset="0"/>
              <a:buChar char="•"/>
            </a:pPr>
            <a:endParaRPr lang="en-US" dirty="0">
              <a:solidFill>
                <a:srgbClr val="0070C0"/>
              </a:solidFill>
              <a:latin typeface="Garamond" panose="02020404030301010803" pitchFamily="18" charset="0"/>
            </a:endParaRPr>
          </a:p>
          <a:p>
            <a:pPr marL="76200" indent="0">
              <a:buClr>
                <a:srgbClr val="0070C0"/>
              </a:buClr>
              <a:buNone/>
            </a:pPr>
            <a:r>
              <a:rPr lang="en-US" b="1" dirty="0">
                <a:solidFill>
                  <a:srgbClr val="0070C0"/>
                </a:solidFill>
                <a:latin typeface="Garamond" panose="02020404030301010803" pitchFamily="18" charset="0"/>
              </a:rPr>
              <a:t>Objectives</a:t>
            </a:r>
          </a:p>
          <a:p>
            <a:pPr>
              <a:buClr>
                <a:srgbClr val="0070C0"/>
              </a:buClr>
              <a:buFont typeface="Arial" panose="020B0604020202020204" pitchFamily="34" charset="0"/>
              <a:buChar char="•"/>
            </a:pPr>
            <a:r>
              <a:rPr lang="en-US" dirty="0">
                <a:solidFill>
                  <a:srgbClr val="0070C0"/>
                </a:solidFill>
                <a:latin typeface="Garamond" panose="02020404030301010803" pitchFamily="18" charset="0"/>
              </a:rPr>
              <a:t>Reduce bandwidth cost on RENU</a:t>
            </a:r>
          </a:p>
          <a:p>
            <a:pPr>
              <a:buClr>
                <a:srgbClr val="0070C0"/>
              </a:buClr>
              <a:buFont typeface="Arial" panose="020B0604020202020204" pitchFamily="34" charset="0"/>
              <a:buChar char="•"/>
            </a:pPr>
            <a:r>
              <a:rPr lang="en-US" dirty="0">
                <a:solidFill>
                  <a:srgbClr val="0070C0"/>
                </a:solidFill>
                <a:latin typeface="Garamond" panose="02020404030301010803" pitchFamily="18" charset="0"/>
              </a:rPr>
              <a:t>Improve performance (user experience)</a:t>
            </a:r>
          </a:p>
          <a:p>
            <a:pPr marL="76200" indent="0">
              <a:buNone/>
            </a:pPr>
            <a:endParaRPr lang="en-UG" dirty="0"/>
          </a:p>
        </p:txBody>
      </p:sp>
      <p:pic>
        <p:nvPicPr>
          <p:cNvPr id="8" name="Picture 7">
            <a:extLst>
              <a:ext uri="{FF2B5EF4-FFF2-40B4-BE49-F238E27FC236}">
                <a16:creationId xmlns:a16="http://schemas.microsoft.com/office/drawing/2014/main" id="{25FE4770-8EB2-45AB-B993-04DE28676036}"/>
              </a:ext>
            </a:extLst>
          </p:cNvPr>
          <p:cNvPicPr>
            <a:picLocks noChangeAspect="1"/>
          </p:cNvPicPr>
          <p:nvPr/>
        </p:nvPicPr>
        <p:blipFill>
          <a:blip r:embed="rId3"/>
          <a:stretch>
            <a:fillRect/>
          </a:stretch>
        </p:blipFill>
        <p:spPr>
          <a:xfrm>
            <a:off x="3780724" y="1347614"/>
            <a:ext cx="5248957" cy="3003798"/>
          </a:xfrm>
          <a:prstGeom prst="rect">
            <a:avLst/>
          </a:prstGeom>
        </p:spPr>
      </p:pic>
    </p:spTree>
    <p:extLst>
      <p:ext uri="{BB962C8B-B14F-4D97-AF65-F5344CB8AC3E}">
        <p14:creationId xmlns:p14="http://schemas.microsoft.com/office/powerpoint/2010/main" val="1040043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9" y="445024"/>
            <a:ext cx="8520599" cy="572699"/>
          </a:xfrm>
          <a:prstGeom prst="rect">
            <a:avLst/>
          </a:prstGeom>
        </p:spPr>
        <p:txBody>
          <a:bodyPr spcFirstLastPara="1" wrap="square" lIns="91423" tIns="91423" rIns="91423" bIns="91423"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What is Caching</a:t>
            </a:r>
            <a:endParaRPr b="1" dirty="0">
              <a:solidFill>
                <a:srgbClr val="0070C0"/>
              </a:solidFill>
              <a:latin typeface="Garamond" panose="02020404030301010803" pitchFamily="18" charset="0"/>
            </a:endParaRPr>
          </a:p>
        </p:txBody>
      </p:sp>
      <p:sp>
        <p:nvSpPr>
          <p:cNvPr id="5" name="Google Shape;73;p16"/>
          <p:cNvSpPr>
            <a:spLocks noGrp="1"/>
          </p:cNvSpPr>
          <p:nvPr>
            <p:ph type="body" idx="1"/>
          </p:nvPr>
        </p:nvSpPr>
        <p:spPr bwMode="auto">
          <a:xfrm>
            <a:off x="311699" y="1152473"/>
            <a:ext cx="8520599" cy="3416400"/>
          </a:xfrm>
          <a:prstGeom prst="rect">
            <a:avLst/>
          </a:prstGeom>
        </p:spPr>
        <p:txBody>
          <a:bodyPr spcFirstLastPara="1" wrap="square" lIns="91423" tIns="91423" rIns="91423" bIns="91423" anchor="t" anchorCtr="0">
            <a:noAutofit/>
          </a:bodyPr>
          <a:lstStyle>
            <a:lvl1pPr marL="457200" lvl="0" indent="-380999">
              <a:spcBef>
                <a:spcPts val="0"/>
              </a:spcBef>
              <a:spcAft>
                <a:spcPts val="0"/>
              </a:spcAft>
              <a:buSzPts val="2400"/>
              <a:buChar char="●"/>
              <a:defRPr sz="2400"/>
            </a:lvl1pPr>
            <a:lvl2pPr marL="914400" lvl="1" indent="-342900">
              <a:spcBef>
                <a:spcPts val="1599"/>
              </a:spcBef>
              <a:spcAft>
                <a:spcPts val="0"/>
              </a:spcAft>
              <a:buSzPts val="1800"/>
              <a:buChar char="○"/>
              <a:defRPr sz="1800"/>
            </a:lvl2pPr>
            <a:lvl3pPr marL="1371600" lvl="2" indent="-342900">
              <a:spcBef>
                <a:spcPts val="1599"/>
              </a:spcBef>
              <a:spcAft>
                <a:spcPts val="0"/>
              </a:spcAft>
              <a:buSzPts val="1800"/>
              <a:buChar char="■"/>
              <a:defRPr sz="1800"/>
            </a:lvl3pPr>
            <a:lvl4pPr marL="1828800" lvl="3" indent="-342900">
              <a:spcBef>
                <a:spcPts val="1599"/>
              </a:spcBef>
              <a:spcAft>
                <a:spcPts val="0"/>
              </a:spcAft>
              <a:buSzPts val="1800"/>
              <a:buChar char="●"/>
              <a:defRPr sz="1800"/>
            </a:lvl4pPr>
            <a:lvl5pPr marL="2286000" lvl="4" indent="-342900">
              <a:spcBef>
                <a:spcPts val="1599"/>
              </a:spcBef>
              <a:spcAft>
                <a:spcPts val="0"/>
              </a:spcAft>
              <a:buSzPts val="1800"/>
              <a:buChar char="○"/>
              <a:defRPr sz="1800"/>
            </a:lvl5pPr>
            <a:lvl6pPr marL="2743200" lvl="5" indent="-342900">
              <a:spcBef>
                <a:spcPts val="1599"/>
              </a:spcBef>
              <a:spcAft>
                <a:spcPts val="0"/>
              </a:spcAft>
              <a:buSzPts val="1800"/>
              <a:buChar char="■"/>
              <a:defRPr sz="1800"/>
            </a:lvl6pPr>
            <a:lvl7pPr marL="3200400" lvl="6" indent="-317499">
              <a:spcBef>
                <a:spcPts val="1599"/>
              </a:spcBef>
              <a:spcAft>
                <a:spcPts val="0"/>
              </a:spcAft>
              <a:buSzPts val="1400"/>
              <a:buChar char="●"/>
              <a:defRPr/>
            </a:lvl7pPr>
            <a:lvl8pPr marL="3657600" lvl="7" indent="-317499">
              <a:spcBef>
                <a:spcPts val="1599"/>
              </a:spcBef>
              <a:spcAft>
                <a:spcPts val="0"/>
              </a:spcAft>
              <a:buSzPts val="1400"/>
              <a:buChar char="○"/>
              <a:defRPr/>
            </a:lvl8pPr>
            <a:lvl9pPr marL="4114800" lvl="8" indent="-317499">
              <a:spcBef>
                <a:spcPts val="1599"/>
              </a:spcBef>
              <a:spcAft>
                <a:spcPts val="1599"/>
              </a:spcAft>
              <a:buSzPts val="1400"/>
              <a:buChar char="■"/>
              <a:defRPr/>
            </a:lvl9pPr>
          </a:lstStyle>
          <a:p>
            <a:pPr marL="76201" indent="0">
              <a:buNone/>
            </a:pPr>
            <a:r>
              <a:rPr lang="en-US" dirty="0">
                <a:solidFill>
                  <a:srgbClr val="0070C0"/>
                </a:solidFill>
                <a:latin typeface="Garamond" panose="02020404030301010803" pitchFamily="18" charset="0"/>
              </a:rPr>
              <a:t>Caching is the process of storing copies of frequently accessed data in a temporary location (cache) to speed up future access to that data.</a:t>
            </a:r>
          </a:p>
          <a:p>
            <a:pPr marL="76201" indent="0">
              <a:buNone/>
            </a:pPr>
            <a:r>
              <a:rPr lang="en-US" b="1" dirty="0">
                <a:solidFill>
                  <a:srgbClr val="0070C0"/>
                </a:solidFill>
                <a:latin typeface="Garamond" panose="02020404030301010803" pitchFamily="18" charset="0"/>
              </a:rPr>
              <a:t>Modes of Caching:</a:t>
            </a:r>
          </a:p>
          <a:p>
            <a:pPr marL="742950" lvl="1" indent="-285750">
              <a:buClr>
                <a:srgbClr val="0070C0"/>
              </a:buClr>
              <a:buFont typeface="Arial" panose="020B0604020202020204" pitchFamily="34" charset="0"/>
              <a:buChar char="•"/>
            </a:pPr>
            <a:r>
              <a:rPr lang="en-US" sz="2400" dirty="0">
                <a:solidFill>
                  <a:srgbClr val="0070C0"/>
                </a:solidFill>
                <a:latin typeface="Garamond" panose="02020404030301010803" pitchFamily="18" charset="0"/>
              </a:rPr>
              <a:t>Transparent Proxy</a:t>
            </a:r>
          </a:p>
          <a:p>
            <a:pPr marL="742950" lvl="1" indent="-285750">
              <a:buClr>
                <a:srgbClr val="0070C0"/>
              </a:buClr>
              <a:buFont typeface="Arial" panose="020B0604020202020204" pitchFamily="34" charset="0"/>
              <a:buChar char="•"/>
            </a:pPr>
            <a:r>
              <a:rPr lang="en-US" sz="2400" dirty="0">
                <a:solidFill>
                  <a:srgbClr val="0070C0"/>
                </a:solidFill>
                <a:latin typeface="Garamond" panose="02020404030301010803" pitchFamily="18" charset="0"/>
              </a:rPr>
              <a:t>Reverse Proxy</a:t>
            </a:r>
          </a:p>
          <a:p>
            <a:pPr marL="742950" lvl="1" indent="-285750">
              <a:buClr>
                <a:srgbClr val="0070C0"/>
              </a:buClr>
              <a:buFont typeface="Arial" panose="020B0604020202020204" pitchFamily="34" charset="0"/>
              <a:buChar char="•"/>
            </a:pPr>
            <a:r>
              <a:rPr lang="en-US" sz="2400" dirty="0">
                <a:solidFill>
                  <a:srgbClr val="0070C0"/>
                </a:solidFill>
                <a:latin typeface="Garamond" panose="02020404030301010803" pitchFamily="18" charset="0"/>
              </a:rPr>
              <a:t>Forward Proxy</a:t>
            </a:r>
          </a:p>
          <a:p>
            <a:pPr lvl="1">
              <a:defRPr/>
            </a:pPr>
            <a:endParaRPr lang="en-US" sz="2400" dirty="0">
              <a:solidFill>
                <a:srgbClr val="0070C0"/>
              </a:solidFill>
              <a:latin typeface="Garamond" panose="02020404030301010803" pitchFamily="18" charset="0"/>
            </a:endParaRPr>
          </a:p>
          <a:p>
            <a:pPr lvl="1">
              <a:defRPr/>
            </a:pPr>
            <a:endParaRPr lang="en-US" sz="2400" dirty="0">
              <a:solidFill>
                <a:srgbClr val="0070C0"/>
              </a:solidFill>
              <a:latin typeface="Garamond" panose="02020404030301010803" pitchFamily="18" charset="0"/>
            </a:endParaRPr>
          </a:p>
          <a:p>
            <a:pPr lvl="1">
              <a:defRPr/>
            </a:pPr>
            <a:endParaRPr sz="2400" dirty="0">
              <a:solidFill>
                <a:srgbClr val="0070C0"/>
              </a:solidFill>
              <a:latin typeface="Garamond" panose="02020404030301010803" pitchFamily="18" charset="0"/>
            </a:endParaRPr>
          </a:p>
        </p:txBody>
      </p:sp>
      <p:pic>
        <p:nvPicPr>
          <p:cNvPr id="2" name="Picture 1">
            <a:extLst>
              <a:ext uri="{FF2B5EF4-FFF2-40B4-BE49-F238E27FC236}">
                <a16:creationId xmlns:a16="http://schemas.microsoft.com/office/drawing/2014/main" id="{8390FAAC-F36A-403B-BB7C-14990F09BD66}"/>
              </a:ext>
            </a:extLst>
          </p:cNvPr>
          <p:cNvPicPr>
            <a:picLocks noChangeAspect="1"/>
          </p:cNvPicPr>
          <p:nvPr/>
        </p:nvPicPr>
        <p:blipFill>
          <a:blip r:embed="rId3"/>
          <a:stretch>
            <a:fillRect/>
          </a:stretch>
        </p:blipFill>
        <p:spPr>
          <a:xfrm>
            <a:off x="3923928" y="2236261"/>
            <a:ext cx="4392488" cy="2332612"/>
          </a:xfrm>
          <a:prstGeom prst="rect">
            <a:avLst/>
          </a:prstGeom>
        </p:spPr>
      </p:pic>
    </p:spTree>
    <p:extLst>
      <p:ext uri="{BB962C8B-B14F-4D97-AF65-F5344CB8AC3E}">
        <p14:creationId xmlns:p14="http://schemas.microsoft.com/office/powerpoint/2010/main" val="528253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9" y="445024"/>
            <a:ext cx="8520599" cy="572699"/>
          </a:xfrm>
          <a:prstGeom prst="rect">
            <a:avLst/>
          </a:prstGeom>
        </p:spPr>
        <p:txBody>
          <a:bodyPr spcFirstLastPara="1" wrap="square" lIns="91423" tIns="91423" rIns="91423" bIns="91423"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Uses of Caching</a:t>
            </a:r>
            <a:endParaRPr b="1" dirty="0">
              <a:solidFill>
                <a:srgbClr val="0070C0"/>
              </a:solidFill>
              <a:latin typeface="Garamond" panose="02020404030301010803" pitchFamily="18" charset="0"/>
            </a:endParaRPr>
          </a:p>
        </p:txBody>
      </p:sp>
      <p:sp>
        <p:nvSpPr>
          <p:cNvPr id="5" name="Google Shape;73;p16"/>
          <p:cNvSpPr>
            <a:spLocks noGrp="1"/>
          </p:cNvSpPr>
          <p:nvPr>
            <p:ph type="body" idx="1"/>
          </p:nvPr>
        </p:nvSpPr>
        <p:spPr bwMode="auto">
          <a:xfrm>
            <a:off x="5004048" y="1131590"/>
            <a:ext cx="3960439" cy="3714266"/>
          </a:xfrm>
          <a:prstGeom prst="rect">
            <a:avLst/>
          </a:prstGeom>
        </p:spPr>
        <p:txBody>
          <a:bodyPr spcFirstLastPara="1" wrap="square" lIns="91423" tIns="91423" rIns="91423" bIns="91423" anchor="t" anchorCtr="0">
            <a:noAutofit/>
          </a:bodyPr>
          <a:lstStyle>
            <a:lvl1pPr marL="457200" lvl="0" indent="-380999">
              <a:spcBef>
                <a:spcPts val="0"/>
              </a:spcBef>
              <a:spcAft>
                <a:spcPts val="0"/>
              </a:spcAft>
              <a:buSzPts val="2400"/>
              <a:buChar char="●"/>
              <a:defRPr sz="2400"/>
            </a:lvl1pPr>
            <a:lvl2pPr marL="914400" lvl="1" indent="-342900">
              <a:spcBef>
                <a:spcPts val="1599"/>
              </a:spcBef>
              <a:spcAft>
                <a:spcPts val="0"/>
              </a:spcAft>
              <a:buSzPts val="1800"/>
              <a:buChar char="○"/>
              <a:defRPr sz="1800"/>
            </a:lvl2pPr>
            <a:lvl3pPr marL="1371600" lvl="2" indent="-342900">
              <a:spcBef>
                <a:spcPts val="1599"/>
              </a:spcBef>
              <a:spcAft>
                <a:spcPts val="0"/>
              </a:spcAft>
              <a:buSzPts val="1800"/>
              <a:buChar char="■"/>
              <a:defRPr sz="1800"/>
            </a:lvl3pPr>
            <a:lvl4pPr marL="1828800" lvl="3" indent="-342900">
              <a:spcBef>
                <a:spcPts val="1599"/>
              </a:spcBef>
              <a:spcAft>
                <a:spcPts val="0"/>
              </a:spcAft>
              <a:buSzPts val="1800"/>
              <a:buChar char="●"/>
              <a:defRPr sz="1800"/>
            </a:lvl4pPr>
            <a:lvl5pPr marL="2286000" lvl="4" indent="-342900">
              <a:spcBef>
                <a:spcPts val="1599"/>
              </a:spcBef>
              <a:spcAft>
                <a:spcPts val="0"/>
              </a:spcAft>
              <a:buSzPts val="1800"/>
              <a:buChar char="○"/>
              <a:defRPr sz="1800"/>
            </a:lvl5pPr>
            <a:lvl6pPr marL="2743200" lvl="5" indent="-342900">
              <a:spcBef>
                <a:spcPts val="1599"/>
              </a:spcBef>
              <a:spcAft>
                <a:spcPts val="0"/>
              </a:spcAft>
              <a:buSzPts val="1800"/>
              <a:buChar char="■"/>
              <a:defRPr sz="1800"/>
            </a:lvl6pPr>
            <a:lvl7pPr marL="3200400" lvl="6" indent="-317499">
              <a:spcBef>
                <a:spcPts val="1599"/>
              </a:spcBef>
              <a:spcAft>
                <a:spcPts val="0"/>
              </a:spcAft>
              <a:buSzPts val="1400"/>
              <a:buChar char="●"/>
              <a:defRPr/>
            </a:lvl7pPr>
            <a:lvl8pPr marL="3657600" lvl="7" indent="-317499">
              <a:spcBef>
                <a:spcPts val="1599"/>
              </a:spcBef>
              <a:spcAft>
                <a:spcPts val="0"/>
              </a:spcAft>
              <a:buSzPts val="1400"/>
              <a:buChar char="○"/>
              <a:defRPr/>
            </a:lvl8pPr>
            <a:lvl9pPr marL="4114800" lvl="8" indent="-317499">
              <a:spcBef>
                <a:spcPts val="1599"/>
              </a:spcBef>
              <a:spcAft>
                <a:spcPts val="1599"/>
              </a:spcAft>
              <a:buSzPts val="1400"/>
              <a:buChar char="■"/>
              <a:defRPr/>
            </a:lvl9pPr>
          </a:lstStyle>
          <a:p>
            <a:pPr>
              <a:buClr>
                <a:srgbClr val="0070C0"/>
              </a:buClr>
            </a:pPr>
            <a:r>
              <a:rPr lang="en-US" b="1" dirty="0">
                <a:solidFill>
                  <a:srgbClr val="0070C0"/>
                </a:solidFill>
                <a:latin typeface="Garamond" panose="02020404030301010803" pitchFamily="18" charset="0"/>
              </a:rPr>
              <a:t>Caching</a:t>
            </a:r>
            <a:r>
              <a:rPr lang="en-US" dirty="0">
                <a:solidFill>
                  <a:srgbClr val="0070C0"/>
                </a:solidFill>
                <a:latin typeface="Garamond" panose="02020404030301010803" pitchFamily="18" charset="0"/>
              </a:rPr>
              <a:t>: Store frequently accessed web content users for faster.</a:t>
            </a:r>
          </a:p>
          <a:p>
            <a:pPr>
              <a:buClr>
                <a:srgbClr val="0070C0"/>
              </a:buClr>
            </a:pPr>
            <a:r>
              <a:rPr lang="en-US" b="1" dirty="0">
                <a:solidFill>
                  <a:srgbClr val="0070C0"/>
                </a:solidFill>
                <a:latin typeface="Garamond" panose="02020404030301010803" pitchFamily="18" charset="0"/>
              </a:rPr>
              <a:t>Content Filtering</a:t>
            </a:r>
            <a:r>
              <a:rPr lang="en-US" dirty="0">
                <a:solidFill>
                  <a:srgbClr val="0070C0"/>
                </a:solidFill>
                <a:latin typeface="Garamond" panose="02020404030301010803" pitchFamily="18" charset="0"/>
              </a:rPr>
              <a:t>: Block access to certain websites or content.</a:t>
            </a:r>
          </a:p>
          <a:p>
            <a:pPr>
              <a:buClr>
                <a:srgbClr val="0070C0"/>
              </a:buClr>
            </a:pPr>
            <a:r>
              <a:rPr lang="en-US" b="1" dirty="0">
                <a:solidFill>
                  <a:srgbClr val="0070C0"/>
                </a:solidFill>
                <a:latin typeface="Garamond" panose="02020404030301010803" pitchFamily="18" charset="0"/>
              </a:rPr>
              <a:t>Monitoring</a:t>
            </a:r>
            <a:r>
              <a:rPr lang="en-US" dirty="0">
                <a:solidFill>
                  <a:srgbClr val="0070C0"/>
                </a:solidFill>
                <a:latin typeface="Garamond" panose="02020404030301010803" pitchFamily="18" charset="0"/>
              </a:rPr>
              <a:t>: monitor user activity and bandwidth.</a:t>
            </a:r>
          </a:p>
          <a:p>
            <a:pPr marL="76201" indent="0">
              <a:buNone/>
            </a:pPr>
            <a:endParaRPr lang="en-US" dirty="0">
              <a:solidFill>
                <a:srgbClr val="0070C0"/>
              </a:solidFill>
              <a:latin typeface="Garamond" panose="02020404030301010803" pitchFamily="18" charset="0"/>
            </a:endParaRPr>
          </a:p>
          <a:p>
            <a:pPr marL="76201" indent="0">
              <a:buNone/>
            </a:pPr>
            <a:endParaRPr lang="en-US" dirty="0">
              <a:solidFill>
                <a:srgbClr val="0070C0"/>
              </a:solidFill>
              <a:latin typeface="Garamond" panose="02020404030301010803" pitchFamily="18" charset="0"/>
            </a:endParaRPr>
          </a:p>
          <a:p>
            <a:pPr lvl="1">
              <a:defRPr/>
            </a:pPr>
            <a:endParaRPr sz="2400" dirty="0">
              <a:solidFill>
                <a:srgbClr val="0070C0"/>
              </a:solidFill>
              <a:latin typeface="Garamond" panose="02020404030301010803" pitchFamily="18" charset="0"/>
            </a:endParaRPr>
          </a:p>
        </p:txBody>
      </p:sp>
      <p:pic>
        <p:nvPicPr>
          <p:cNvPr id="1027" name="Picture 3" descr="What Is Caching Data and How It Works? | Fortinet">
            <a:extLst>
              <a:ext uri="{FF2B5EF4-FFF2-40B4-BE49-F238E27FC236}">
                <a16:creationId xmlns:a16="http://schemas.microsoft.com/office/drawing/2014/main" id="{B4FCF96F-974D-403A-9750-4CCF7B1EC1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699" y="1203598"/>
            <a:ext cx="4480933" cy="2931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7325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2;p16"/>
          <p:cNvSpPr>
            <a:spLocks noGrp="1"/>
          </p:cNvSpPr>
          <p:nvPr>
            <p:ph type="title"/>
          </p:nvPr>
        </p:nvSpPr>
        <p:spPr bwMode="auto">
          <a:xfrm>
            <a:off x="311699" y="445024"/>
            <a:ext cx="8520599" cy="572699"/>
          </a:xfrm>
          <a:prstGeom prst="rect">
            <a:avLst/>
          </a:prstGeom>
        </p:spPr>
        <p:txBody>
          <a:bodyPr spcFirstLastPara="1" wrap="square" lIns="91423" tIns="91423" rIns="91423" bIns="91423"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defRPr/>
            </a:pPr>
            <a:r>
              <a:rPr lang="en-US" b="1" dirty="0">
                <a:solidFill>
                  <a:srgbClr val="0070C0"/>
                </a:solidFill>
                <a:latin typeface="Garamond" panose="02020404030301010803" pitchFamily="18" charset="0"/>
              </a:rPr>
              <a:t>Caching Flow Process</a:t>
            </a:r>
            <a:endParaRPr b="1" dirty="0">
              <a:solidFill>
                <a:srgbClr val="0070C0"/>
              </a:solidFill>
              <a:latin typeface="Garamond" panose="02020404030301010803" pitchFamily="18" charset="0"/>
            </a:endParaRPr>
          </a:p>
        </p:txBody>
      </p:sp>
      <p:sp>
        <p:nvSpPr>
          <p:cNvPr id="7" name="Text Placeholder 6">
            <a:extLst>
              <a:ext uri="{FF2B5EF4-FFF2-40B4-BE49-F238E27FC236}">
                <a16:creationId xmlns:a16="http://schemas.microsoft.com/office/drawing/2014/main" id="{2F33A297-0357-4E92-A17D-9E329C8C8011}"/>
              </a:ext>
            </a:extLst>
          </p:cNvPr>
          <p:cNvSpPr>
            <a:spLocks noGrp="1"/>
          </p:cNvSpPr>
          <p:nvPr>
            <p:ph type="body" idx="1"/>
          </p:nvPr>
        </p:nvSpPr>
        <p:spPr>
          <a:xfrm>
            <a:off x="179509" y="1017723"/>
            <a:ext cx="4572001" cy="3824435"/>
          </a:xfrm>
        </p:spPr>
        <p:txBody>
          <a:bodyPr/>
          <a:lstStyle/>
          <a:p>
            <a:pPr marL="533400" indent="-457200">
              <a:buClr>
                <a:srgbClr val="0070C0"/>
              </a:buClr>
              <a:buFont typeface="+mj-lt"/>
              <a:buAutoNum type="arabicPeriod"/>
            </a:pPr>
            <a:r>
              <a:rPr lang="en-US" dirty="0">
                <a:solidFill>
                  <a:srgbClr val="0070C0"/>
                </a:solidFill>
                <a:latin typeface="Garamond" panose="02020404030301010803" pitchFamily="18" charset="0"/>
              </a:rPr>
              <a:t>Client Request</a:t>
            </a:r>
          </a:p>
          <a:p>
            <a:pPr marL="533400" indent="-457200">
              <a:buClr>
                <a:srgbClr val="0070C0"/>
              </a:buClr>
              <a:buFont typeface="+mj-lt"/>
              <a:buAutoNum type="arabicPeriod"/>
            </a:pPr>
            <a:r>
              <a:rPr lang="en-US" dirty="0">
                <a:solidFill>
                  <a:srgbClr val="0070C0"/>
                </a:solidFill>
                <a:latin typeface="Garamond" panose="02020404030301010803" pitchFamily="18" charset="0"/>
              </a:rPr>
              <a:t>Interception by cache.</a:t>
            </a:r>
          </a:p>
          <a:p>
            <a:pPr marL="533400" indent="-457200">
              <a:buClr>
                <a:srgbClr val="0070C0"/>
              </a:buClr>
              <a:buFont typeface="+mj-lt"/>
              <a:buAutoNum type="arabicPeriod"/>
            </a:pPr>
            <a:r>
              <a:rPr lang="en-US" dirty="0">
                <a:solidFill>
                  <a:srgbClr val="0070C0"/>
                </a:solidFill>
                <a:latin typeface="Garamond" panose="02020404030301010803" pitchFamily="18" charset="0"/>
              </a:rPr>
              <a:t>Cache Check(</a:t>
            </a:r>
            <a:r>
              <a:rPr lang="en-US" b="1" dirty="0">
                <a:solidFill>
                  <a:srgbClr val="0070C0"/>
                </a:solidFill>
                <a:latin typeface="Garamond" panose="02020404030301010803" pitchFamily="18" charset="0"/>
              </a:rPr>
              <a:t>Cache Hit, Cache Miss</a:t>
            </a:r>
            <a:r>
              <a:rPr lang="en-US" dirty="0">
                <a:solidFill>
                  <a:srgbClr val="0070C0"/>
                </a:solidFill>
                <a:latin typeface="Garamond" panose="02020404030301010803" pitchFamily="18" charset="0"/>
              </a:rPr>
              <a:t>)</a:t>
            </a:r>
          </a:p>
          <a:p>
            <a:pPr marL="533400" indent="-457200">
              <a:buClr>
                <a:srgbClr val="0070C0"/>
              </a:buClr>
              <a:buFont typeface="+mj-lt"/>
              <a:buAutoNum type="arabicPeriod"/>
            </a:pPr>
            <a:r>
              <a:rPr lang="en-US" dirty="0">
                <a:solidFill>
                  <a:srgbClr val="0070C0"/>
                </a:solidFill>
                <a:latin typeface="Garamond" panose="02020404030301010803" pitchFamily="18" charset="0"/>
              </a:rPr>
              <a:t>Retrieving Content from the Internet (</a:t>
            </a:r>
            <a:r>
              <a:rPr lang="en-US" b="1" dirty="0">
                <a:solidFill>
                  <a:srgbClr val="0070C0"/>
                </a:solidFill>
                <a:latin typeface="Garamond" panose="02020404030301010803" pitchFamily="18" charset="0"/>
              </a:rPr>
              <a:t>if Cache Miss</a:t>
            </a:r>
            <a:r>
              <a:rPr lang="en-US" dirty="0">
                <a:solidFill>
                  <a:srgbClr val="0070C0"/>
                </a:solidFill>
                <a:latin typeface="Garamond" panose="02020404030301010803" pitchFamily="18" charset="0"/>
              </a:rPr>
              <a:t>)</a:t>
            </a:r>
          </a:p>
          <a:p>
            <a:pPr marL="533400" indent="-457200">
              <a:buClr>
                <a:srgbClr val="0070C0"/>
              </a:buClr>
              <a:buFont typeface="+mj-lt"/>
              <a:buAutoNum type="arabicPeriod"/>
            </a:pPr>
            <a:r>
              <a:rPr lang="en-US" dirty="0">
                <a:solidFill>
                  <a:srgbClr val="0070C0"/>
                </a:solidFill>
                <a:latin typeface="Garamond" panose="02020404030301010803" pitchFamily="18" charset="0"/>
              </a:rPr>
              <a:t>Caching &amp;User Response</a:t>
            </a:r>
          </a:p>
          <a:p>
            <a:pPr marL="533400" indent="-457200">
              <a:buClr>
                <a:srgbClr val="0070C0"/>
              </a:buClr>
              <a:buFont typeface="+mj-lt"/>
              <a:buAutoNum type="arabicPeriod"/>
            </a:pPr>
            <a:r>
              <a:rPr lang="en-US" dirty="0">
                <a:solidFill>
                  <a:srgbClr val="0070C0"/>
                </a:solidFill>
                <a:latin typeface="Garamond" panose="02020404030301010803" pitchFamily="18" charset="0"/>
              </a:rPr>
              <a:t>Subsequent Requests (Cache Hit)</a:t>
            </a:r>
          </a:p>
          <a:p>
            <a:pPr marL="76200" indent="0">
              <a:buNone/>
            </a:pPr>
            <a:endParaRPr lang="en-UG" dirty="0"/>
          </a:p>
        </p:txBody>
      </p:sp>
      <p:pic>
        <p:nvPicPr>
          <p:cNvPr id="2" name="Picture 1">
            <a:extLst>
              <a:ext uri="{FF2B5EF4-FFF2-40B4-BE49-F238E27FC236}">
                <a16:creationId xmlns:a16="http://schemas.microsoft.com/office/drawing/2014/main" id="{3DFBE404-78CF-4F73-A6D7-B6578ADDE027}"/>
              </a:ext>
            </a:extLst>
          </p:cNvPr>
          <p:cNvPicPr>
            <a:picLocks noChangeAspect="1"/>
          </p:cNvPicPr>
          <p:nvPr/>
        </p:nvPicPr>
        <p:blipFill>
          <a:blip r:embed="rId3"/>
          <a:stretch>
            <a:fillRect/>
          </a:stretch>
        </p:blipFill>
        <p:spPr>
          <a:xfrm>
            <a:off x="5004048" y="976949"/>
            <a:ext cx="3828250" cy="3733670"/>
          </a:xfrm>
          <a:prstGeom prst="rect">
            <a:avLst/>
          </a:prstGeom>
        </p:spPr>
      </p:pic>
    </p:spTree>
    <p:extLst>
      <p:ext uri="{BB962C8B-B14F-4D97-AF65-F5344CB8AC3E}">
        <p14:creationId xmlns:p14="http://schemas.microsoft.com/office/powerpoint/2010/main" val="1812095769"/>
      </p:ext>
    </p:extLst>
  </p:cSld>
  <p:clrMapOvr>
    <a:masterClrMapping/>
  </p:clrMapOvr>
</p:sld>
</file>

<file path=ppt/theme/theme1.xml><?xml version="1.0" encoding="utf-8"?>
<a:theme xmlns:a="http://schemas.openxmlformats.org/drawingml/2006/main" name="Simple Light">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7519</TotalTime>
  <Words>3082</Words>
  <Application>Microsoft Office PowerPoint</Application>
  <DocSecurity>0</DocSecurity>
  <PresentationFormat>On-screen Show (16:9)</PresentationFormat>
  <Paragraphs>212</Paragraphs>
  <Slides>16</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Courier New</vt:lpstr>
      <vt:lpstr>Garamond</vt:lpstr>
      <vt:lpstr>Times New Roman</vt:lpstr>
      <vt:lpstr>Wingdings</vt:lpstr>
      <vt:lpstr>Simple Light</vt:lpstr>
      <vt:lpstr>Optimizing Network Performance through Advanced Caching</vt:lpstr>
      <vt:lpstr>Overview</vt:lpstr>
      <vt:lpstr>Background (Online Activity for LMCs)</vt:lpstr>
      <vt:lpstr>Background (RENU Traffic Composition)</vt:lpstr>
      <vt:lpstr>Background (Problem Statement)</vt:lpstr>
      <vt:lpstr>RENU Solution</vt:lpstr>
      <vt:lpstr>What is Caching</vt:lpstr>
      <vt:lpstr>Uses of Caching</vt:lpstr>
      <vt:lpstr>Caching Flow Process</vt:lpstr>
      <vt:lpstr>Cache Management</vt:lpstr>
      <vt:lpstr>RENU Implementation (Transparent Mode)</vt:lpstr>
      <vt:lpstr>Observations</vt:lpstr>
      <vt:lpstr>Observations</vt:lpstr>
      <vt:lpstr>Challenges</vt:lpstr>
      <vt:lpstr>Conclusion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RENU Technical Meeting</dc:title>
  <dc:subject/>
  <dc:creator>Masiga Brian</dc:creator>
  <cp:keywords/>
  <dc:description/>
  <cp:lastModifiedBy>Carol Namuddu</cp:lastModifiedBy>
  <cp:revision>1625</cp:revision>
  <dcterms:modified xsi:type="dcterms:W3CDTF">2024-10-15T14:04:08Z</dcterms:modified>
  <cp:category/>
  <dc:identifier/>
  <cp:contentStatus/>
  <dc:language/>
  <cp:version/>
</cp:coreProperties>
</file>