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407" r:id="rId2"/>
    <p:sldId id="274" r:id="rId3"/>
    <p:sldId id="446" r:id="rId4"/>
    <p:sldId id="445" r:id="rId5"/>
    <p:sldId id="309" r:id="rId6"/>
    <p:sldId id="430" r:id="rId7"/>
    <p:sldId id="456" r:id="rId8"/>
    <p:sldId id="433" r:id="rId9"/>
    <p:sldId id="455" r:id="rId10"/>
    <p:sldId id="454" r:id="rId11"/>
    <p:sldId id="461" r:id="rId12"/>
    <p:sldId id="457" r:id="rId13"/>
    <p:sldId id="460" r:id="rId14"/>
    <p:sldId id="436" r:id="rId15"/>
    <p:sldId id="458" r:id="rId16"/>
    <p:sldId id="429" r:id="rId17"/>
    <p:sldId id="462" r:id="rId18"/>
    <p:sldId id="442" r:id="rId19"/>
    <p:sldId id="304" r:id="rId20"/>
  </p:sldIdLst>
  <p:sldSz cx="9144000" cy="5143500" type="screen16x9"/>
  <p:notesSz cx="9144000" cy="5143500"/>
  <p:defaultTextStyle>
    <a:defPPr marR="0" lvl="0" algn="l">
      <a:lnSpc>
        <a:spcPct val="100000"/>
      </a:lnSpc>
      <a:spcBef>
        <a:spcPts val="0"/>
      </a:spcBef>
      <a:spcAft>
        <a:spcPts val="0"/>
      </a:spcAft>
    </a:defPPr>
    <a:lvl1pPr marR="0" lv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1pPr>
    <a:lvl2pPr marR="0" lvl="1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2pPr>
    <a:lvl3pPr marR="0" lvl="2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3pPr>
    <a:lvl4pPr marR="0" lvl="3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4pPr>
    <a:lvl5pPr marR="0" lvl="4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5pPr>
    <a:lvl6pPr marR="0" lvl="5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6pPr>
    <a:lvl7pPr marR="0" lvl="6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7pPr>
    <a:lvl8pPr marR="0" lvl="7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8pPr>
    <a:lvl9pPr marR="0" lvl="8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5960B"/>
    <a:srgbClr val="D6A300"/>
    <a:srgbClr val="A565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75" autoAdjust="0"/>
    <p:restoredTop sz="94725" autoAdjust="0"/>
  </p:normalViewPr>
  <p:slideViewPr>
    <p:cSldViewPr>
      <p:cViewPr varScale="1">
        <p:scale>
          <a:sx n="99" d="100"/>
          <a:sy n="99" d="100"/>
        </p:scale>
        <p:origin x="204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1228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426ECEE-D5C6-4FC9-B5D2-4E65735E170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3530CF-A5E2-4CBF-A80F-DC70D2966F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A44A3-1B04-41C4-B8E4-6B67EC9B937B}" type="datetimeFigureOut">
              <a:rPr lang="en-US" smtClean="0"/>
              <a:t>10/25/2024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B30ECB-6F2B-47C5-A2DD-5AD8DD0A5A2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909233-FC29-44A6-AE1C-81A3118A256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B1E43-7813-44DC-A7B4-294BE70C9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388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4B72F-191B-44DF-998F-B2941DB5B655}" type="datetimeFigureOut">
              <a:rPr lang="en-UG" smtClean="0"/>
              <a:t>10/25/2024</a:t>
            </a:fld>
            <a:endParaRPr lang="en-U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642938"/>
            <a:ext cx="3086100" cy="1736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4E279C-A8D4-4FAE-9EEA-7DA49F316F70}" type="slidenum">
              <a:rPr lang="en-UG" smtClean="0"/>
              <a:t>‹#›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849269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4E279C-A8D4-4FAE-9EEA-7DA49F316F70}" type="slidenum">
              <a:rPr lang="en-UG" smtClean="0"/>
              <a:t>1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7241054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Target was also the first semester, preferably in the first week of the sem. – ICT Dept. through the ICT Head, </a:t>
            </a:r>
          </a:p>
          <a:p>
            <a:r>
              <a:rPr lang="en-US" dirty="0"/>
              <a:t>Promotional materials and many more</a:t>
            </a:r>
            <a:endParaRPr lang="en-U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4E279C-A8D4-4FAE-9EEA-7DA49F316F70}" type="slidenum">
              <a:rPr lang="en-UG" smtClean="0"/>
              <a:t>10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8285793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4E279C-A8D4-4FAE-9EEA-7DA49F316F70}" type="slidenum">
              <a:rPr lang="en-UG" smtClean="0"/>
              <a:t>11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20941759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4E279C-A8D4-4FAE-9EEA-7DA49F316F70}" type="slidenum">
              <a:rPr lang="en-UG" smtClean="0"/>
              <a:t>12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21487286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4E279C-A8D4-4FAE-9EEA-7DA49F316F70}" type="slidenum">
              <a:rPr lang="en-UG" smtClean="0"/>
              <a:t>13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11934419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4E279C-A8D4-4FAE-9EEA-7DA49F316F70}" type="slidenum">
              <a:rPr lang="en-UG" smtClean="0"/>
              <a:t>14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35779343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4E279C-A8D4-4FAE-9EEA-7DA49F316F70}" type="slidenum">
              <a:rPr lang="en-UG" smtClean="0"/>
              <a:t>15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39272141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4E279C-A8D4-4FAE-9EEA-7DA49F316F70}" type="slidenum">
              <a:rPr lang="en-UG" smtClean="0"/>
              <a:t>16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29004973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4E279C-A8D4-4FAE-9EEA-7DA49F316F70}" type="slidenum">
              <a:rPr lang="en-UG" smtClean="0"/>
              <a:t>17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478061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4E279C-A8D4-4FAE-9EEA-7DA49F316F70}" type="slidenum">
              <a:rPr lang="en-UG" smtClean="0"/>
              <a:t>18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829987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4E279C-A8D4-4FAE-9EEA-7DA49F316F70}" type="slidenum">
              <a:rPr lang="en-UG" smtClean="0"/>
              <a:t>2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12904689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4E279C-A8D4-4FAE-9EEA-7DA49F316F70}" type="slidenum">
              <a:rPr lang="en-UG" smtClean="0"/>
              <a:t>3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1444236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the expansion of eduroam coverage, the future is Mesh!</a:t>
            </a:r>
          </a:p>
          <a:p>
            <a:r>
              <a:rPr lang="en-US" dirty="0"/>
              <a:t>Core Engineering Team</a:t>
            </a:r>
            <a:endParaRPr lang="en-U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4E279C-A8D4-4FAE-9EEA-7DA49F316F70}" type="slidenum">
              <a:rPr lang="en-UG" smtClean="0"/>
              <a:t>4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900002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4E279C-A8D4-4FAE-9EEA-7DA49F316F70}" type="slidenum">
              <a:rPr lang="en-UG" smtClean="0"/>
              <a:t>5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10729656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4E279C-A8D4-4FAE-9EEA-7DA49F316F70}" type="slidenum">
              <a:rPr lang="en-UG" smtClean="0"/>
              <a:t>6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13023770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4E279C-A8D4-4FAE-9EEA-7DA49F316F70}" type="slidenum">
              <a:rPr lang="en-UG" smtClean="0"/>
              <a:t>7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40898068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4E279C-A8D4-4FAE-9EEA-7DA49F316F70}" type="slidenum">
              <a:rPr lang="en-UG" smtClean="0"/>
              <a:t>8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14716931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4E279C-A8D4-4FAE-9EEA-7DA49F316F70}" type="slidenum">
              <a:rPr lang="en-UG" smtClean="0"/>
              <a:t>9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1933235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matchingName="Title slide" userDrawn="1">
  <p:cSld name="TITL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>
            <a:cxnSpLocks/>
          </p:cNvCxnSpPr>
          <p:nvPr/>
        </p:nvCxnSpPr>
        <p:spPr bwMode="auto">
          <a:xfrm>
            <a:off x="43862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EB222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  <p:pic>
        <p:nvPicPr>
          <p:cNvPr id="14" name="Google Shape;14;p2"/>
          <p:cNvPicPr/>
          <p:nvPr userDrawn="1"/>
        </p:nvPicPr>
        <p:blipFill>
          <a:blip r:embed="rId2">
            <a:alphaModFix/>
          </a:blip>
          <a:stretch/>
        </p:blipFill>
        <p:spPr bwMode="auto">
          <a:xfrm>
            <a:off x="3851920" y="109190"/>
            <a:ext cx="1440160" cy="122413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" name="Google Shape;15;p2"/>
          <p:cNvCxnSpPr>
            <a:cxnSpLocks/>
          </p:cNvCxnSpPr>
          <p:nvPr/>
        </p:nvCxnSpPr>
        <p:spPr bwMode="auto">
          <a:xfrm>
            <a:off x="27860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6ABE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" name="Google Shape;16;p2"/>
          <p:cNvSpPr txBox="1"/>
          <p:nvPr/>
        </p:nvSpPr>
        <p:spPr bwMode="auto">
          <a:xfrm>
            <a:off x="3014125" y="4826075"/>
            <a:ext cx="29928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sz="1000" dirty="0">
                <a:solidFill>
                  <a:srgbClr val="26ABE2"/>
                </a:solidFill>
              </a:rPr>
              <a:t>Knowledge | Community | Solutions</a:t>
            </a:r>
            <a:endParaRPr sz="1000" dirty="0">
              <a:solidFill>
                <a:srgbClr val="26ABE2"/>
              </a:solidFill>
            </a:endParaRPr>
          </a:p>
        </p:txBody>
      </p:sp>
      <p:cxnSp>
        <p:nvCxnSpPr>
          <p:cNvPr id="17" name="Google Shape;17;p2"/>
          <p:cNvCxnSpPr>
            <a:cxnSpLocks/>
          </p:cNvCxnSpPr>
          <p:nvPr/>
        </p:nvCxnSpPr>
        <p:spPr bwMode="auto">
          <a:xfrm>
            <a:off x="11096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E319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id="{03FA6B44-D5A2-47D4-9D13-2A222714E23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05" y="3751182"/>
            <a:ext cx="2522495" cy="724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070BACF-4ACE-46E9-B179-5895AB539D1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200" y="3579862"/>
            <a:ext cx="2304256" cy="8961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matchingName="Title and body" userDrawn="1">
  <p:cSld name="TITLE_AND_BOD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0" name="Google Shape;30;p4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8083600" y="130237"/>
            <a:ext cx="748700" cy="6364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/>
          <p:nvPr/>
        </p:nvSpPr>
        <p:spPr bwMode="auto">
          <a:xfrm>
            <a:off x="3014125" y="4826075"/>
            <a:ext cx="29928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sz="1000" dirty="0">
                <a:solidFill>
                  <a:srgbClr val="26ABE2"/>
                </a:solidFill>
              </a:rPr>
              <a:t>Knowledge | Community | Solutions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042259E-E439-4917-B94B-48F9DEC289BB}"/>
              </a:ext>
            </a:extLst>
          </p:cNvPr>
          <p:cNvGrpSpPr/>
          <p:nvPr userDrawn="1"/>
        </p:nvGrpSpPr>
        <p:grpSpPr>
          <a:xfrm>
            <a:off x="1109600" y="4824875"/>
            <a:ext cx="6936600" cy="0"/>
            <a:chOff x="1109600" y="4824875"/>
            <a:chExt cx="6936600" cy="0"/>
          </a:xfrm>
        </p:grpSpPr>
        <p:cxnSp>
          <p:nvCxnSpPr>
            <p:cNvPr id="31" name="Google Shape;31;p4"/>
            <p:cNvCxnSpPr>
              <a:cxnSpLocks/>
            </p:cNvCxnSpPr>
            <p:nvPr/>
          </p:nvCxnSpPr>
          <p:spPr bwMode="auto">
            <a:xfrm>
              <a:off x="4386200" y="4824875"/>
              <a:ext cx="3660000" cy="0"/>
            </a:xfrm>
            <a:prstGeom prst="straightConnector1">
              <a:avLst/>
            </a:prstGeom>
            <a:noFill/>
            <a:ln w="28575" cap="flat" cmpd="sng">
              <a:solidFill>
                <a:srgbClr val="EB2227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" name="Google Shape;32;p4"/>
            <p:cNvCxnSpPr>
              <a:cxnSpLocks/>
            </p:cNvCxnSpPr>
            <p:nvPr/>
          </p:nvCxnSpPr>
          <p:spPr bwMode="auto">
            <a:xfrm>
              <a:off x="2786000" y="4824875"/>
              <a:ext cx="3660000" cy="0"/>
            </a:xfrm>
            <a:prstGeom prst="straightConnector1">
              <a:avLst/>
            </a:prstGeom>
            <a:noFill/>
            <a:ln w="28575" cap="flat" cmpd="sng">
              <a:solidFill>
                <a:srgbClr val="26ABE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" name="Google Shape;34;p4"/>
            <p:cNvCxnSpPr>
              <a:cxnSpLocks/>
            </p:cNvCxnSpPr>
            <p:nvPr/>
          </p:nvCxnSpPr>
          <p:spPr bwMode="auto">
            <a:xfrm>
              <a:off x="1109600" y="4824875"/>
              <a:ext cx="3660000" cy="0"/>
            </a:xfrm>
            <a:prstGeom prst="straightConnector1">
              <a:avLst/>
            </a:prstGeom>
            <a:noFill/>
            <a:ln w="28575" cap="flat" cmpd="sng">
              <a:solidFill>
                <a:srgbClr val="2E319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FEF37B-44FE-486B-A6AE-0A51A80CCF86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  <p:pic>
        <p:nvPicPr>
          <p:cNvPr id="4" name="Google Shape;14;p2">
            <a:extLst>
              <a:ext uri="{FF2B5EF4-FFF2-40B4-BE49-F238E27FC236}">
                <a16:creationId xmlns:a16="http://schemas.microsoft.com/office/drawing/2014/main" id="{D06B633D-763B-44F8-82C5-D99F7868E1BD}"/>
              </a:ext>
            </a:extLst>
          </p:cNvPr>
          <p:cNvPicPr/>
          <p:nvPr userDrawn="1"/>
        </p:nvPicPr>
        <p:blipFill>
          <a:blip r:embed="rId2">
            <a:alphaModFix/>
          </a:blip>
          <a:stretch/>
        </p:blipFill>
        <p:spPr bwMode="auto">
          <a:xfrm>
            <a:off x="3923928" y="267494"/>
            <a:ext cx="1584176" cy="15121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8706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Section title and description" userDrawn="1">
  <p:cSld name="1_Section title and descri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Google Shape;71;p9"/>
          <p:cNvSpPr/>
          <p:nvPr/>
        </p:nvSpPr>
        <p:spPr bwMode="auto">
          <a:xfrm>
            <a:off x="4572000" y="-125"/>
            <a:ext cx="4572000" cy="5143500"/>
          </a:xfrm>
          <a:prstGeom prst="rect">
            <a:avLst/>
          </a:prstGeom>
          <a:solidFill>
            <a:srgbClr val="D5E3F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5" name="Google Shape;72;p9"/>
          <p:cNvSpPr>
            <a:spLocks noGrp="1"/>
          </p:cNvSpPr>
          <p:nvPr>
            <p:ph type="title"/>
          </p:nvPr>
        </p:nvSpPr>
        <p:spPr bwMode="auto">
          <a:xfrm>
            <a:off x="265500" y="1537975"/>
            <a:ext cx="4045199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pPr>
              <a:defRPr/>
            </a:pPr>
            <a:endParaRPr/>
          </a:p>
        </p:txBody>
      </p:sp>
      <p:sp>
        <p:nvSpPr>
          <p:cNvPr id="6" name="Google Shape;73;p9"/>
          <p:cNvSpPr>
            <a:spLocks noGrp="1"/>
          </p:cNvSpPr>
          <p:nvPr>
            <p:ph type="subTitle" idx="1"/>
          </p:nvPr>
        </p:nvSpPr>
        <p:spPr bwMode="auto">
          <a:xfrm>
            <a:off x="265500" y="3107875"/>
            <a:ext cx="4045199" cy="12350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pPr>
              <a:defRPr/>
            </a:pPr>
            <a:endParaRPr/>
          </a:p>
        </p:txBody>
      </p:sp>
      <p:sp>
        <p:nvSpPr>
          <p:cNvPr id="7" name="Google Shape;74;p9"/>
          <p:cNvSpPr>
            <a:spLocks noGrp="1"/>
          </p:cNvSpPr>
          <p:nvPr>
            <p:ph type="body" idx="2"/>
          </p:nvPr>
        </p:nvSpPr>
        <p:spPr bwMode="auto"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marL="914400" lvl="1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" name="Google Shape;75;p9"/>
          <p:cNvSpPr>
            <a:spLocks noGrp="1"/>
          </p:cNvSpPr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9" name="Google Shape;76;p9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1615338" y="257550"/>
            <a:ext cx="1345525" cy="11437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" name="Google Shape;77;p9"/>
          <p:cNvCxnSpPr>
            <a:cxnSpLocks/>
          </p:cNvCxnSpPr>
          <p:nvPr/>
        </p:nvCxnSpPr>
        <p:spPr bwMode="auto">
          <a:xfrm>
            <a:off x="6524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EB22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Google Shape;78;p9"/>
          <p:cNvCxnSpPr>
            <a:cxnSpLocks/>
          </p:cNvCxnSpPr>
          <p:nvPr/>
        </p:nvCxnSpPr>
        <p:spPr bwMode="auto">
          <a:xfrm rot="10800000" flipH="1">
            <a:off x="423800" y="4823675"/>
            <a:ext cx="3081600" cy="1200"/>
          </a:xfrm>
          <a:prstGeom prst="straightConnector1">
            <a:avLst/>
          </a:prstGeom>
          <a:noFill/>
          <a:ln w="28575" cap="flat" cmpd="sng">
            <a:solidFill>
              <a:srgbClr val="26ABE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Google Shape;79;p9"/>
          <p:cNvSpPr/>
          <p:nvPr/>
        </p:nvSpPr>
        <p:spPr bwMode="auto">
          <a:xfrm>
            <a:off x="804325" y="4826075"/>
            <a:ext cx="29928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sz="1000" dirty="0">
                <a:solidFill>
                  <a:srgbClr val="26ABE2"/>
                </a:solidFill>
              </a:rPr>
              <a:t>Knowledge | Community | Solutions</a:t>
            </a:r>
          </a:p>
        </p:txBody>
      </p:sp>
      <p:cxnSp>
        <p:nvCxnSpPr>
          <p:cNvPr id="13" name="Google Shape;80;p9"/>
          <p:cNvCxnSpPr>
            <a:cxnSpLocks/>
          </p:cNvCxnSpPr>
          <p:nvPr/>
        </p:nvCxnSpPr>
        <p:spPr bwMode="auto">
          <a:xfrm rot="10800000" flipH="1">
            <a:off x="271400" y="4823675"/>
            <a:ext cx="2479500" cy="1200"/>
          </a:xfrm>
          <a:prstGeom prst="straightConnector1">
            <a:avLst/>
          </a:prstGeom>
          <a:noFill/>
          <a:ln w="28575" cap="flat" cmpd="sng">
            <a:solidFill>
              <a:srgbClr val="2E3192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090936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 bwMode="auto"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None/>
              <a:defRPr sz="2800">
                <a:solidFill>
                  <a:srgbClr val="2E319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pPr>
              <a:defRPr/>
            </a:pPr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 bwMode="auto"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1800"/>
              <a:buChar char="●"/>
              <a:defRPr sz="1800">
                <a:solidFill>
                  <a:srgbClr val="2E3192"/>
                </a:solidFill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○"/>
              <a:defRPr>
                <a:solidFill>
                  <a:srgbClr val="2E3192"/>
                </a:solidFill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■"/>
              <a:defRPr>
                <a:solidFill>
                  <a:srgbClr val="2E3192"/>
                </a:solidFill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●"/>
              <a:defRPr>
                <a:solidFill>
                  <a:srgbClr val="2E3192"/>
                </a:solidFill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○"/>
              <a:defRPr>
                <a:solidFill>
                  <a:srgbClr val="2E3192"/>
                </a:solidFill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■"/>
              <a:defRPr>
                <a:solidFill>
                  <a:srgbClr val="2E3192"/>
                </a:solidFill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●"/>
              <a:defRPr>
                <a:solidFill>
                  <a:srgbClr val="2E3192"/>
                </a:solidFill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○"/>
              <a:defRPr>
                <a:solidFill>
                  <a:srgbClr val="2E3192"/>
                </a:solidFill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2E3192"/>
              </a:buClr>
              <a:buSzPts val="1400"/>
              <a:buChar char="■"/>
              <a:defRPr>
                <a:solidFill>
                  <a:srgbClr val="2E3192"/>
                </a:solidFill>
              </a:defRPr>
            </a:lvl9pPr>
          </a:lstStyle>
          <a:p>
            <a:pPr>
              <a:defRPr/>
            </a:pPr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hf sldNum="0" hdr="0" ftr="0" dt="0"/>
  <p:txStyles>
    <p:title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titleStyle>
    <p:body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+mj-lt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bodyStyle>
    <p:other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omiat@renu.ac.u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renu.ac.ug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Google Shape;336;p48"/>
          <p:cNvSpPr>
            <a:spLocks noGrp="1"/>
          </p:cNvSpPr>
          <p:nvPr>
            <p:ph type="ctrTitle" idx="4294967295"/>
          </p:nvPr>
        </p:nvSpPr>
        <p:spPr bwMode="auto">
          <a:xfrm>
            <a:off x="827584" y="1649891"/>
            <a:ext cx="8433843" cy="612439"/>
          </a:xfrm>
          <a:prstGeom prst="rect">
            <a:avLst/>
          </a:prstGeom>
        </p:spPr>
        <p:txBody>
          <a:bodyPr spcFirstLastPara="1" wrap="square" lIns="91423" tIns="91423" rIns="91423" bIns="91423" anchor="b" anchorCtr="0">
            <a:noAutofit/>
          </a:bodyPr>
          <a:lstStyle/>
          <a:p>
            <a:pPr lvl="0">
              <a:defRPr/>
            </a:pPr>
            <a:r>
              <a:rPr lang="en-US" sz="3000" b="1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The Role of eduroam Awareness Campaigns</a:t>
            </a:r>
            <a:endParaRPr sz="3000" b="1" dirty="0">
              <a:solidFill>
                <a:srgbClr val="0070C0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50CB5E57-164F-4F85-9E7E-25DCBFF753D1}"/>
              </a:ext>
            </a:extLst>
          </p:cNvPr>
          <p:cNvSpPr txBox="1">
            <a:spLocks/>
          </p:cNvSpPr>
          <p:nvPr/>
        </p:nvSpPr>
        <p:spPr bwMode="auto">
          <a:xfrm>
            <a:off x="3131840" y="2299620"/>
            <a:ext cx="180020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+mj-lt"/>
                <a:ea typeface="Arial"/>
                <a:cs typeface="Arial"/>
              </a:defRPr>
            </a:lvl1pPr>
            <a:lvl2pPr marL="914400" marR="0" lvl="1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2pPr>
            <a:lvl3pPr marL="1371600" marR="0" lvl="2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3pPr>
            <a:lvl4pPr marL="1828800" marR="0" lvl="3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4pPr>
            <a:lvl5pPr marL="2286000" marR="0" lvl="4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5pPr>
            <a:lvl6pPr marL="2743200" marR="0" lvl="5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6pPr>
            <a:lvl7pPr marL="3200400" marR="0" lvl="6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7pPr>
            <a:lvl8pPr marL="3657600" marR="0" lvl="7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8pPr>
            <a:lvl9pPr marL="4114800" marR="0" lvl="8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9pPr>
          </a:lstStyle>
          <a:p>
            <a:pPr marL="482600" lvl="1" indent="0" algn="l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SzPct val="80000"/>
              <a:defRPr/>
            </a:pPr>
            <a:r>
              <a:rPr lang="en-US" sz="2000" b="1" dirty="0">
                <a:solidFill>
                  <a:srgbClr val="0070C0"/>
                </a:solidFill>
                <a:latin typeface="Garamond" panose="02020404030301010803" pitchFamily="18" charset="0"/>
                <a:cs typeface="Calibri Light" panose="020F0302020204030204" pitchFamily="34" charset="0"/>
              </a:rPr>
              <a:t>Presenter: </a:t>
            </a:r>
          </a:p>
          <a:p>
            <a:pPr marL="482600" lvl="1" indent="0" algn="l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SzPct val="80000"/>
              <a:defRPr/>
            </a:pPr>
            <a:r>
              <a:rPr lang="en-US" sz="2000" dirty="0">
                <a:solidFill>
                  <a:srgbClr val="0070C0"/>
                </a:solidFill>
                <a:latin typeface="Garamond" panose="02020404030301010803" pitchFamily="18" charset="0"/>
                <a:cs typeface="Calibri Light" panose="020F0302020204030204" pitchFamily="34" charset="0"/>
              </a:rPr>
              <a:t>Joel Omiat</a:t>
            </a:r>
          </a:p>
          <a:p>
            <a:pPr marL="482600" lvl="1" indent="0" algn="l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SzPct val="80000"/>
              <a:defRPr/>
            </a:pPr>
            <a:endParaRPr lang="en-US" sz="2000" dirty="0">
              <a:solidFill>
                <a:srgbClr val="0070C0"/>
              </a:solidFill>
              <a:latin typeface="Garamond" panose="02020404030301010803" pitchFamily="18" charset="0"/>
              <a:cs typeface="Calibri Light" panose="020F0302020204030204" pitchFamily="34" charset="0"/>
            </a:endParaRPr>
          </a:p>
          <a:p>
            <a:pPr marL="482600" lvl="1" indent="0" algn="l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SzPct val="80000"/>
              <a:defRPr/>
            </a:pPr>
            <a:endParaRPr lang="en-US" sz="2000" dirty="0">
              <a:solidFill>
                <a:srgbClr val="0070C0"/>
              </a:solidFill>
              <a:latin typeface="Garamond" panose="02020404030301010803" pitchFamily="18" charset="0"/>
              <a:cs typeface="Calibri Light" panose="020F03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7CA297-44F4-4BA5-B376-F259DAC276D9}"/>
              </a:ext>
            </a:extLst>
          </p:cNvPr>
          <p:cNvSpPr/>
          <p:nvPr/>
        </p:nvSpPr>
        <p:spPr>
          <a:xfrm>
            <a:off x="3347864" y="3584998"/>
            <a:ext cx="1794081" cy="426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6200" lvl="0" indent="0">
              <a:lnSpc>
                <a:spcPct val="150000"/>
              </a:lnSpc>
              <a:buClr>
                <a:srgbClr val="0070C0"/>
              </a:buClr>
              <a:buSzPct val="80000"/>
              <a:defRPr/>
            </a:pPr>
            <a:r>
              <a:rPr lang="en-US" sz="1600" dirty="0">
                <a:solidFill>
                  <a:srgbClr val="0070C0"/>
                </a:solidFill>
                <a:latin typeface="Garamond" panose="02020404030301010803" pitchFamily="18" charset="0"/>
              </a:rPr>
              <a:t> 31st October 2024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84AA54-6563-48C4-AEA8-9D172D5596DE}"/>
              </a:ext>
            </a:extLst>
          </p:cNvPr>
          <p:cNvSpPr/>
          <p:nvPr/>
        </p:nvSpPr>
        <p:spPr>
          <a:xfrm>
            <a:off x="2713413" y="3268291"/>
            <a:ext cx="26116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82600" lvl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SzPct val="80000"/>
              <a:defRPr/>
            </a:pPr>
            <a:r>
              <a:rPr lang="en-US" sz="2000" dirty="0">
                <a:solidFill>
                  <a:srgbClr val="0070C0"/>
                </a:solidFill>
                <a:latin typeface="Garamond" panose="02020404030301010803" pitchFamily="18" charset="0"/>
                <a:cs typeface="Calibri Light" panose="020F0302020204030204" pitchFamily="34" charset="0"/>
                <a:hlinkClick r:id="rId3"/>
              </a:rPr>
              <a:t> jomiat@renu.ac.ug</a:t>
            </a:r>
            <a:endParaRPr lang="en-US" sz="2000" dirty="0">
              <a:solidFill>
                <a:srgbClr val="0070C0"/>
              </a:solidFill>
              <a:latin typeface="Garamond" panose="02020404030301010803" pitchFamily="18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itle 2">
            <a:extLst>
              <a:ext uri="{FF2B5EF4-FFF2-40B4-BE49-F238E27FC236}">
                <a16:creationId xmlns:a16="http://schemas.microsoft.com/office/drawing/2014/main" id="{0D1DBDA3-72B2-4821-8F65-A927D8AE5AE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848536" y="12318"/>
            <a:ext cx="5763091" cy="626211"/>
          </a:xfrm>
        </p:spPr>
        <p:txBody>
          <a:bodyPr/>
          <a:lstStyle/>
          <a:p>
            <a:pPr algn="ctr">
              <a:lnSpc>
                <a:spcPct val="107000"/>
              </a:lnSpc>
              <a:buClr>
                <a:srgbClr val="000000"/>
              </a:buClr>
            </a:pPr>
            <a:r>
              <a:rPr lang="en-US" sz="4000" b="1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Physical Strategies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A38B0AF-28A9-4C69-88F6-E712CC12C883}"/>
              </a:ext>
            </a:extLst>
          </p:cNvPr>
          <p:cNvGrpSpPr/>
          <p:nvPr/>
        </p:nvGrpSpPr>
        <p:grpSpPr>
          <a:xfrm>
            <a:off x="539552" y="699542"/>
            <a:ext cx="8136905" cy="4032448"/>
            <a:chOff x="700957" y="826134"/>
            <a:chExt cx="7903491" cy="379779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96CF1C9-D155-4CD4-B817-B2ED270DC7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83968" y="826134"/>
              <a:ext cx="4320480" cy="3797797"/>
            </a:xfrm>
            <a:prstGeom prst="rect">
              <a:avLst/>
            </a:prstGeom>
          </p:spPr>
        </p:pic>
        <p:pic>
          <p:nvPicPr>
            <p:cNvPr id="4" name="Picture 3" descr="Image">
              <a:extLst>
                <a:ext uri="{FF2B5EF4-FFF2-40B4-BE49-F238E27FC236}">
                  <a16:creationId xmlns:a16="http://schemas.microsoft.com/office/drawing/2014/main" id="{06FFEA41-640D-441F-A04A-94E797F15C5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510"/>
            <a:stretch/>
          </p:blipFill>
          <p:spPr bwMode="auto">
            <a:xfrm>
              <a:off x="700957" y="987637"/>
              <a:ext cx="4029125" cy="35173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71382325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itle 2">
            <a:extLst>
              <a:ext uri="{FF2B5EF4-FFF2-40B4-BE49-F238E27FC236}">
                <a16:creationId xmlns:a16="http://schemas.microsoft.com/office/drawing/2014/main" id="{0D1DBDA3-72B2-4821-8F65-A927D8AE5AE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23528" y="123478"/>
            <a:ext cx="7779315" cy="626211"/>
          </a:xfrm>
        </p:spPr>
        <p:txBody>
          <a:bodyPr/>
          <a:lstStyle/>
          <a:p>
            <a:pPr algn="ctr">
              <a:lnSpc>
                <a:spcPct val="107000"/>
              </a:lnSpc>
              <a:buClr>
                <a:srgbClr val="000000"/>
              </a:buClr>
            </a:pPr>
            <a:r>
              <a:rPr lang="en-US" sz="3600" b="1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Impact of the Awareness Campaigns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629081-2F42-46C4-9912-F5F4DFBFE7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915566"/>
            <a:ext cx="8655171" cy="3757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684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itle 2">
            <a:extLst>
              <a:ext uri="{FF2B5EF4-FFF2-40B4-BE49-F238E27FC236}">
                <a16:creationId xmlns:a16="http://schemas.microsoft.com/office/drawing/2014/main" id="{0D1DBDA3-72B2-4821-8F65-A927D8AE5AE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5495" y="-33197"/>
            <a:ext cx="8136905" cy="626211"/>
          </a:xfrm>
        </p:spPr>
        <p:txBody>
          <a:bodyPr/>
          <a:lstStyle/>
          <a:p>
            <a:pPr algn="ctr">
              <a:lnSpc>
                <a:spcPct val="107000"/>
              </a:lnSpc>
              <a:buClr>
                <a:srgbClr val="000000"/>
              </a:buClr>
            </a:pPr>
            <a:r>
              <a:rPr lang="en-US" sz="4000" b="1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Impact of the Awareness Campaigns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F62A9E3-C8F2-4005-BDE7-86962A3324A3}"/>
              </a:ext>
            </a:extLst>
          </p:cNvPr>
          <p:cNvGrpSpPr/>
          <p:nvPr/>
        </p:nvGrpSpPr>
        <p:grpSpPr>
          <a:xfrm>
            <a:off x="611560" y="627534"/>
            <a:ext cx="7776864" cy="4183821"/>
            <a:chOff x="461105" y="573374"/>
            <a:chExt cx="7776864" cy="4183821"/>
          </a:xfrm>
        </p:grpSpPr>
        <p:sp>
          <p:nvSpPr>
            <p:cNvPr id="67" name="Google Shape;117;p14">
              <a:extLst>
                <a:ext uri="{FF2B5EF4-FFF2-40B4-BE49-F238E27FC236}">
                  <a16:creationId xmlns:a16="http://schemas.microsoft.com/office/drawing/2014/main" id="{00750012-C7FA-4F5C-98B4-455F2A19147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349537" y="573374"/>
              <a:ext cx="3007688" cy="1186971"/>
            </a:xfrm>
            <a:prstGeom prst="rect">
              <a:avLst/>
            </a:prstGeom>
          </p:spPr>
          <p:txBody>
            <a:bodyPr spcFirstLastPara="1" wrap="square" lIns="91424" tIns="91424" rIns="91424" bIns="91424" anchor="ctr" anchorCtr="0">
              <a:noAutofit/>
            </a:bodyPr>
            <a:lstStyle>
              <a:defPPr marR="0" lv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+mj-lt"/>
                  <a:ea typeface="Arial"/>
                  <a:cs typeface="Arial"/>
                </a:defRPr>
              </a:lvl1pPr>
              <a:lvl2pPr marR="0" lvl="1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2pPr>
              <a:lvl3pPr marR="0" lvl="2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3pPr>
              <a:lvl4pPr marR="0" lvl="3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4pPr>
              <a:lvl5pPr marR="0" lvl="4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5pPr>
              <a:lvl6pPr marR="0" lvl="5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6pPr>
              <a:lvl7pPr marR="0" lvl="6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7pPr>
              <a:lvl8pPr marR="0" lvl="7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8pPr>
              <a:lvl9pPr marR="0" lvl="8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9pPr>
            </a:lstStyle>
            <a:p>
              <a:pPr marL="76200">
                <a:buClr>
                  <a:srgbClr val="0070C0"/>
                </a:buClr>
                <a:buSzPct val="80000"/>
                <a:defRPr/>
              </a:pPr>
              <a:r>
                <a:rPr lang="en-US" sz="1500" dirty="0">
                  <a:solidFill>
                    <a:srgbClr val="0070C0"/>
                  </a:solidFill>
                  <a:latin typeface="Garamond" panose="02020404030301010803" pitchFamily="18" charset="0"/>
                </a:rPr>
                <a:t>Akamwesi Hostel</a:t>
              </a:r>
            </a:p>
            <a:p>
              <a:pPr marL="76200">
                <a:buClr>
                  <a:srgbClr val="0070C0"/>
                </a:buClr>
                <a:buSzPct val="80000"/>
                <a:defRPr/>
              </a:pPr>
              <a:r>
                <a:rPr lang="en-US" sz="1500" dirty="0">
                  <a:solidFill>
                    <a:srgbClr val="0070C0"/>
                  </a:solidFill>
                  <a:latin typeface="Garamond" panose="02020404030301010803" pitchFamily="18" charset="0"/>
                </a:rPr>
                <a:t>Infectious Diseases Institute</a:t>
              </a:r>
            </a:p>
            <a:p>
              <a:pPr marL="76200">
                <a:buClr>
                  <a:srgbClr val="0070C0"/>
                </a:buClr>
                <a:buSzPct val="80000"/>
                <a:defRPr/>
              </a:pPr>
              <a:r>
                <a:rPr lang="en-US" sz="1500" dirty="0">
                  <a:solidFill>
                    <a:srgbClr val="0070C0"/>
                  </a:solidFill>
                  <a:latin typeface="Garamond" panose="02020404030301010803" pitchFamily="18" charset="0"/>
                </a:rPr>
                <a:t>Soroti University</a:t>
              </a:r>
            </a:p>
            <a:p>
              <a:pPr marL="76200">
                <a:buClr>
                  <a:srgbClr val="0070C0"/>
                </a:buClr>
                <a:buSzPct val="80000"/>
                <a:defRPr/>
              </a:pPr>
              <a:r>
                <a:rPr lang="en-US" sz="1500" dirty="0">
                  <a:solidFill>
                    <a:srgbClr val="0070C0"/>
                  </a:solidFill>
                  <a:latin typeface="Garamond" panose="02020404030301010803" pitchFamily="18" charset="0"/>
                </a:rPr>
                <a:t>Makerere University Business School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94919BF6-BD73-42A1-BF5A-2595AAD814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600" r="3811"/>
            <a:stretch/>
          </p:blipFill>
          <p:spPr>
            <a:xfrm>
              <a:off x="461105" y="1343385"/>
              <a:ext cx="7776864" cy="2426418"/>
            </a:xfrm>
            <a:prstGeom prst="rect">
              <a:avLst/>
            </a:prstGeom>
          </p:spPr>
        </p:pic>
        <p:sp>
          <p:nvSpPr>
            <p:cNvPr id="66" name="Google Shape;117;p14">
              <a:extLst>
                <a:ext uri="{FF2B5EF4-FFF2-40B4-BE49-F238E27FC236}">
                  <a16:creationId xmlns:a16="http://schemas.microsoft.com/office/drawing/2014/main" id="{88868A8B-1508-4D88-9997-2B0585A11F0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257861" y="843558"/>
              <a:ext cx="2779336" cy="542400"/>
            </a:xfrm>
            <a:prstGeom prst="rect">
              <a:avLst/>
            </a:prstGeom>
          </p:spPr>
          <p:txBody>
            <a:bodyPr spcFirstLastPara="1" wrap="square" lIns="91424" tIns="91424" rIns="91424" bIns="91424" anchor="ctr" anchorCtr="0">
              <a:noAutofit/>
            </a:bodyPr>
            <a:lstStyle>
              <a:defPPr marR="0" lv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+mj-lt"/>
                  <a:ea typeface="Arial"/>
                  <a:cs typeface="Arial"/>
                </a:defRPr>
              </a:lvl1pPr>
              <a:lvl2pPr marR="0" lvl="1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2pPr>
              <a:lvl3pPr marR="0" lvl="2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3pPr>
              <a:lvl4pPr marR="0" lvl="3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4pPr>
              <a:lvl5pPr marR="0" lvl="4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5pPr>
              <a:lvl6pPr marR="0" lvl="5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6pPr>
              <a:lvl7pPr marR="0" lvl="6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7pPr>
              <a:lvl8pPr marR="0" lvl="7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8pPr>
              <a:lvl9pPr marR="0" lvl="8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9pPr>
            </a:lstStyle>
            <a:p>
              <a:pPr marL="76200">
                <a:buClr>
                  <a:srgbClr val="0070C0"/>
                </a:buClr>
                <a:buSzPct val="80000"/>
                <a:defRPr/>
              </a:pPr>
              <a:r>
                <a:rPr lang="en-US" sz="1500" dirty="0">
                  <a:solidFill>
                    <a:srgbClr val="0070C0"/>
                  </a:solidFill>
                  <a:latin typeface="Garamond" panose="02020404030301010803" pitchFamily="18" charset="0"/>
                </a:rPr>
                <a:t>Kyambogo University</a:t>
              </a:r>
            </a:p>
            <a:p>
              <a:pPr marL="76200">
                <a:buClr>
                  <a:srgbClr val="0070C0"/>
                </a:buClr>
                <a:buSzPct val="80000"/>
                <a:defRPr/>
              </a:pPr>
              <a:r>
                <a:rPr lang="en-US" sz="1500" dirty="0">
                  <a:solidFill>
                    <a:srgbClr val="0070C0"/>
                  </a:solidFill>
                  <a:latin typeface="Garamond" panose="02020404030301010803" pitchFamily="18" charset="0"/>
                </a:rPr>
                <a:t>Makerere University</a:t>
              </a:r>
            </a:p>
          </p:txBody>
        </p:sp>
        <p:sp>
          <p:nvSpPr>
            <p:cNvPr id="68" name="Google Shape;117;p14">
              <a:extLst>
                <a:ext uri="{FF2B5EF4-FFF2-40B4-BE49-F238E27FC236}">
                  <a16:creationId xmlns:a16="http://schemas.microsoft.com/office/drawing/2014/main" id="{23E866E4-DB44-4A8C-90F6-683D5D40F05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275856" y="3727229"/>
              <a:ext cx="3236635" cy="1029966"/>
            </a:xfrm>
            <a:prstGeom prst="rect">
              <a:avLst/>
            </a:prstGeom>
          </p:spPr>
          <p:txBody>
            <a:bodyPr spcFirstLastPara="1" wrap="square" lIns="91424" tIns="91424" rIns="91424" bIns="91424" anchor="ctr" anchorCtr="0">
              <a:noAutofit/>
            </a:bodyPr>
            <a:lstStyle>
              <a:defPPr marR="0" lv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+mj-lt"/>
                  <a:ea typeface="Arial"/>
                  <a:cs typeface="Arial"/>
                </a:defRPr>
              </a:lvl1pPr>
              <a:lvl2pPr marR="0" lvl="1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2pPr>
              <a:lvl3pPr marR="0" lvl="2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3pPr>
              <a:lvl4pPr marR="0" lvl="3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4pPr>
              <a:lvl5pPr marR="0" lvl="4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5pPr>
              <a:lvl6pPr marR="0" lvl="5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6pPr>
              <a:lvl7pPr marR="0" lvl="6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7pPr>
              <a:lvl8pPr marR="0" lvl="7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8pPr>
              <a:lvl9pPr marR="0" lvl="8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9pPr>
            </a:lstStyle>
            <a:p>
              <a:pPr marL="76200">
                <a:buClr>
                  <a:srgbClr val="0070C0"/>
                </a:buClr>
                <a:buSzPct val="80000"/>
                <a:defRPr/>
              </a:pPr>
              <a:r>
                <a:rPr lang="en-US" sz="1600" dirty="0">
                  <a:solidFill>
                    <a:srgbClr val="0070C0"/>
                  </a:solidFill>
                  <a:latin typeface="Garamond" panose="02020404030301010803" pitchFamily="18" charset="0"/>
                </a:rPr>
                <a:t>University of Kisubi</a:t>
              </a:r>
            </a:p>
            <a:p>
              <a:pPr marL="76200">
                <a:buClr>
                  <a:srgbClr val="0070C0"/>
                </a:buClr>
                <a:buSzPct val="80000"/>
                <a:defRPr/>
              </a:pPr>
              <a:r>
                <a:rPr lang="en-US" sz="1600" dirty="0">
                  <a:solidFill>
                    <a:srgbClr val="0070C0"/>
                  </a:solidFill>
                  <a:latin typeface="Garamond" panose="02020404030301010803" pitchFamily="18" charset="0"/>
                </a:rPr>
                <a:t>Makerere University Business School</a:t>
              </a:r>
            </a:p>
            <a:p>
              <a:pPr marL="76200">
                <a:buClr>
                  <a:srgbClr val="0070C0"/>
                </a:buClr>
                <a:buSzPct val="80000"/>
                <a:defRPr/>
              </a:pPr>
              <a:r>
                <a:rPr lang="en-US" sz="1600" dirty="0">
                  <a:solidFill>
                    <a:srgbClr val="0070C0"/>
                  </a:solidFill>
                  <a:latin typeface="Garamond" panose="02020404030301010803" pitchFamily="18" charset="0"/>
                </a:rPr>
                <a:t>Gulu University</a:t>
              </a:r>
            </a:p>
            <a:p>
              <a:pPr marL="76200">
                <a:buClr>
                  <a:srgbClr val="0070C0"/>
                </a:buClr>
                <a:buSzPct val="80000"/>
                <a:defRPr/>
              </a:pPr>
              <a:r>
                <a:rPr lang="en-US" sz="1600" dirty="0">
                  <a:solidFill>
                    <a:srgbClr val="0070C0"/>
                  </a:solidFill>
                  <a:latin typeface="Garamond" panose="02020404030301010803" pitchFamily="18" charset="0"/>
                </a:rPr>
                <a:t>Lira University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71C2C30-4CFC-467B-9E02-1CA8908A6EB3}"/>
                </a:ext>
              </a:extLst>
            </p:cNvPr>
            <p:cNvSpPr txBox="1"/>
            <p:nvPr/>
          </p:nvSpPr>
          <p:spPr>
            <a:xfrm>
              <a:off x="2635235" y="4011910"/>
              <a:ext cx="79208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dirty="0">
                  <a:solidFill>
                    <a:srgbClr val="0070C0"/>
                  </a:solidFill>
                  <a:latin typeface="Garamond" panose="02020404030301010803" pitchFamily="18" charset="0"/>
                  <a:cs typeface="Segoe UI Semibold" panose="020B0702040204020203" pitchFamily="34" charset="0"/>
                </a:rPr>
                <a:t>2023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8D6FA510-270A-4148-9E7C-902C411BADC4}"/>
                </a:ext>
              </a:extLst>
            </p:cNvPr>
            <p:cNvSpPr txBox="1"/>
            <p:nvPr/>
          </p:nvSpPr>
          <p:spPr>
            <a:xfrm>
              <a:off x="647983" y="916509"/>
              <a:ext cx="79208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dirty="0">
                  <a:solidFill>
                    <a:srgbClr val="0070C0"/>
                  </a:solidFill>
                  <a:latin typeface="Garamond" panose="02020404030301010803" pitchFamily="18" charset="0"/>
                  <a:cs typeface="Segoe UI Semibold" panose="020B0702040204020203" pitchFamily="34" charset="0"/>
                </a:rPr>
                <a:t>2022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CC70490A-1656-47FE-AE6B-42AAA1DFF7C0}"/>
                </a:ext>
              </a:extLst>
            </p:cNvPr>
            <p:cNvSpPr txBox="1"/>
            <p:nvPr/>
          </p:nvSpPr>
          <p:spPr>
            <a:xfrm>
              <a:off x="6969750" y="856509"/>
              <a:ext cx="79208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dirty="0">
                  <a:solidFill>
                    <a:srgbClr val="0070C0"/>
                  </a:solidFill>
                  <a:latin typeface="Garamond" panose="02020404030301010803" pitchFamily="18" charset="0"/>
                  <a:cs typeface="Segoe UI Semibold" panose="020B0702040204020203" pitchFamily="34" charset="0"/>
                </a:rPr>
                <a:t>2024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20244650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itle 2">
            <a:extLst>
              <a:ext uri="{FF2B5EF4-FFF2-40B4-BE49-F238E27FC236}">
                <a16:creationId xmlns:a16="http://schemas.microsoft.com/office/drawing/2014/main" id="{0D1DBDA3-72B2-4821-8F65-A927D8AE5AE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55576" y="-92546"/>
            <a:ext cx="7203251" cy="626211"/>
          </a:xfrm>
        </p:spPr>
        <p:txBody>
          <a:bodyPr/>
          <a:lstStyle/>
          <a:p>
            <a:pPr algn="ctr">
              <a:lnSpc>
                <a:spcPct val="107000"/>
              </a:lnSpc>
              <a:buClr>
                <a:srgbClr val="000000"/>
              </a:buClr>
            </a:pPr>
            <a:r>
              <a:rPr lang="en-US" sz="4000" b="1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eduroam Statistics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2F8605B-9EB5-417B-89A0-E78EAB597D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818" y="683980"/>
            <a:ext cx="6540534" cy="4048009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530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itle 2">
            <a:extLst>
              <a:ext uri="{FF2B5EF4-FFF2-40B4-BE49-F238E27FC236}">
                <a16:creationId xmlns:a16="http://schemas.microsoft.com/office/drawing/2014/main" id="{0D1DBDA3-72B2-4821-8F65-A927D8AE5AE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55576" y="-164554"/>
            <a:ext cx="7203251" cy="626211"/>
          </a:xfrm>
        </p:spPr>
        <p:txBody>
          <a:bodyPr/>
          <a:lstStyle/>
          <a:p>
            <a:pPr algn="ctr">
              <a:lnSpc>
                <a:spcPct val="107000"/>
              </a:lnSpc>
              <a:buClr>
                <a:srgbClr val="000000"/>
              </a:buClr>
            </a:pPr>
            <a:r>
              <a:rPr lang="en-US" sz="4000" b="1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eduroam Statistics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7658852-D64F-49E3-9D9B-9656DB9F1D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05"/>
          <a:stretch/>
        </p:blipFill>
        <p:spPr bwMode="auto">
          <a:xfrm>
            <a:off x="126394" y="769795"/>
            <a:ext cx="8891211" cy="3287295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3">
            <a:extLst>
              <a:ext uri="{FF2B5EF4-FFF2-40B4-BE49-F238E27FC236}">
                <a16:creationId xmlns:a16="http://schemas.microsoft.com/office/drawing/2014/main" id="{2CAC3470-5133-4128-9830-B1C4E6FBF79A}"/>
              </a:ext>
            </a:extLst>
          </p:cNvPr>
          <p:cNvSpPr txBox="1">
            <a:spLocks/>
          </p:cNvSpPr>
          <p:nvPr/>
        </p:nvSpPr>
        <p:spPr bwMode="auto">
          <a:xfrm>
            <a:off x="1259632" y="4192489"/>
            <a:ext cx="5976664" cy="46749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>
              <a:buClr>
                <a:srgbClr val="0070C0"/>
              </a:buClr>
              <a:buSzPct val="100000"/>
            </a:pPr>
            <a:r>
              <a:rPr lang="en-US" sz="2000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Total number of unique logins since 2022 – 333,411</a:t>
            </a:r>
          </a:p>
        </p:txBody>
      </p:sp>
    </p:spTree>
    <p:extLst>
      <p:ext uri="{BB962C8B-B14F-4D97-AF65-F5344CB8AC3E}">
        <p14:creationId xmlns:p14="http://schemas.microsoft.com/office/powerpoint/2010/main" val="1284969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itle 2">
            <a:extLst>
              <a:ext uri="{FF2B5EF4-FFF2-40B4-BE49-F238E27FC236}">
                <a16:creationId xmlns:a16="http://schemas.microsoft.com/office/drawing/2014/main" id="{0D1DBDA3-72B2-4821-8F65-A927D8AE5AE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55576" y="-55765"/>
            <a:ext cx="7203251" cy="626211"/>
          </a:xfrm>
        </p:spPr>
        <p:txBody>
          <a:bodyPr/>
          <a:lstStyle/>
          <a:p>
            <a:pPr algn="ctr">
              <a:lnSpc>
                <a:spcPct val="107000"/>
              </a:lnSpc>
              <a:buClr>
                <a:srgbClr val="000000"/>
              </a:buClr>
            </a:pPr>
            <a:r>
              <a:rPr lang="en-US" sz="3500" b="1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eduroam Statistics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755FAC85-CA7A-4702-99B2-906FBDDA821C}"/>
              </a:ext>
            </a:extLst>
          </p:cNvPr>
          <p:cNvSpPr txBox="1">
            <a:spLocks/>
          </p:cNvSpPr>
          <p:nvPr/>
        </p:nvSpPr>
        <p:spPr bwMode="auto">
          <a:xfrm>
            <a:off x="2555775" y="4218363"/>
            <a:ext cx="3973813" cy="46749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>
              <a:buClr>
                <a:srgbClr val="0070C0"/>
              </a:buClr>
              <a:buSzPct val="100000"/>
            </a:pPr>
            <a:r>
              <a:rPr lang="en-US" sz="1700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Total number of Institutions Overtime  - 236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CF2052B-BFEA-4443-AE79-085EA751F9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99542"/>
            <a:ext cx="5455394" cy="3373183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8276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3D56488-759C-408C-AF83-2816A63F37ED}"/>
              </a:ext>
            </a:extLst>
          </p:cNvPr>
          <p:cNvSpPr/>
          <p:nvPr/>
        </p:nvSpPr>
        <p:spPr>
          <a:xfrm>
            <a:off x="1187625" y="0"/>
            <a:ext cx="5904656" cy="730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4000" b="1" dirty="0">
                <a:solidFill>
                  <a:srgbClr val="0070C0"/>
                </a:solidFill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eduroam Testimonials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C02A2D-83F2-42DA-B015-D1FAA89DFF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67" y="716307"/>
            <a:ext cx="2817952" cy="2903368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8194" name="Picture 2" descr="Image">
            <a:extLst>
              <a:ext uri="{FF2B5EF4-FFF2-40B4-BE49-F238E27FC236}">
                <a16:creationId xmlns:a16="http://schemas.microsoft.com/office/drawing/2014/main" id="{797C69C7-CB3F-4B40-AC0A-6134C01515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686" y="724122"/>
            <a:ext cx="2993613" cy="2993613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Image">
            <a:extLst>
              <a:ext uri="{FF2B5EF4-FFF2-40B4-BE49-F238E27FC236}">
                <a16:creationId xmlns:a16="http://schemas.microsoft.com/office/drawing/2014/main" id="{5658C4A7-E3A6-415F-8D2D-A138AF0960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735" y="724122"/>
            <a:ext cx="2887734" cy="4083918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0149842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2A6D1F9-E157-4E72-8477-3D0E864CC7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40" y="13664"/>
            <a:ext cx="8383492" cy="4783895"/>
          </a:xfrm>
          <a:prstGeom prst="rect">
            <a:avLst/>
          </a:prstGeom>
        </p:spPr>
      </p:pic>
      <p:sp>
        <p:nvSpPr>
          <p:cNvPr id="111" name="Title 2">
            <a:extLst>
              <a:ext uri="{FF2B5EF4-FFF2-40B4-BE49-F238E27FC236}">
                <a16:creationId xmlns:a16="http://schemas.microsoft.com/office/drawing/2014/main" id="{0D1DBDA3-72B2-4821-8F65-A927D8AE5AE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788024" y="-164554"/>
            <a:ext cx="3240360" cy="626211"/>
          </a:xfrm>
        </p:spPr>
        <p:txBody>
          <a:bodyPr/>
          <a:lstStyle/>
          <a:p>
            <a:pPr algn="ctr">
              <a:lnSpc>
                <a:spcPct val="107000"/>
              </a:lnSpc>
              <a:buClr>
                <a:srgbClr val="000000"/>
              </a:buClr>
            </a:pPr>
            <a:r>
              <a:rPr lang="en-US" sz="4000" b="1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Challenges</a:t>
            </a:r>
          </a:p>
        </p:txBody>
      </p:sp>
    </p:spTree>
    <p:extLst>
      <p:ext uri="{BB962C8B-B14F-4D97-AF65-F5344CB8AC3E}">
        <p14:creationId xmlns:p14="http://schemas.microsoft.com/office/powerpoint/2010/main" val="3585941708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3D56488-759C-408C-AF83-2816A63F37ED}"/>
              </a:ext>
            </a:extLst>
          </p:cNvPr>
          <p:cNvSpPr/>
          <p:nvPr/>
        </p:nvSpPr>
        <p:spPr>
          <a:xfrm>
            <a:off x="2339752" y="1819577"/>
            <a:ext cx="3240361" cy="730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4000" b="1" dirty="0">
                <a:solidFill>
                  <a:srgbClr val="0070C0"/>
                </a:solidFill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Pictorials</a:t>
            </a:r>
          </a:p>
        </p:txBody>
      </p:sp>
      <p:pic>
        <p:nvPicPr>
          <p:cNvPr id="3" name="Picture 2" descr="Image">
            <a:extLst>
              <a:ext uri="{FF2B5EF4-FFF2-40B4-BE49-F238E27FC236}">
                <a16:creationId xmlns:a16="http://schemas.microsoft.com/office/drawing/2014/main" id="{6FB920E4-7307-4C0C-A841-0AEE1D08BB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3" y="51470"/>
            <a:ext cx="2987823" cy="2366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Image">
            <a:extLst>
              <a:ext uri="{FF2B5EF4-FFF2-40B4-BE49-F238E27FC236}">
                <a16:creationId xmlns:a16="http://schemas.microsoft.com/office/drawing/2014/main" id="{0612CD7E-C4DE-4B34-AF44-65D40AD32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477" y="88293"/>
            <a:ext cx="2399619" cy="169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Image">
            <a:extLst>
              <a:ext uri="{FF2B5EF4-FFF2-40B4-BE49-F238E27FC236}">
                <a16:creationId xmlns:a16="http://schemas.microsoft.com/office/drawing/2014/main" id="{1BC62587-C163-4090-9273-2A02E5F611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030428"/>
            <a:ext cx="2142728" cy="2695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Image">
            <a:extLst>
              <a:ext uri="{FF2B5EF4-FFF2-40B4-BE49-F238E27FC236}">
                <a16:creationId xmlns:a16="http://schemas.microsoft.com/office/drawing/2014/main" id="{2E4F0259-07DF-4773-A547-224868E0D6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95" y="2519179"/>
            <a:ext cx="2559627" cy="1704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Image">
            <a:extLst>
              <a:ext uri="{FF2B5EF4-FFF2-40B4-BE49-F238E27FC236}">
                <a16:creationId xmlns:a16="http://schemas.microsoft.com/office/drawing/2014/main" id="{70D65260-9D4D-40DC-AC12-D1903FFB56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785" y="2593658"/>
            <a:ext cx="3120540" cy="2077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mage">
            <a:extLst>
              <a:ext uri="{FF2B5EF4-FFF2-40B4-BE49-F238E27FC236}">
                <a16:creationId xmlns:a16="http://schemas.microsoft.com/office/drawing/2014/main" id="{07349AC0-4532-4AD1-A3B9-E6D4CB3B6B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620" y="31326"/>
            <a:ext cx="2623141" cy="174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17682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7">
            <a:extLst>
              <a:ext uri="{FF2B5EF4-FFF2-40B4-BE49-F238E27FC236}">
                <a16:creationId xmlns:a16="http://schemas.microsoft.com/office/drawing/2014/main" id="{AE47C0E5-8487-4A25-A3CC-966E1FA6D4F2}"/>
              </a:ext>
            </a:extLst>
          </p:cNvPr>
          <p:cNvSpPr txBox="1">
            <a:spLocks/>
          </p:cNvSpPr>
          <p:nvPr/>
        </p:nvSpPr>
        <p:spPr bwMode="auto">
          <a:xfrm>
            <a:off x="994719" y="2283718"/>
            <a:ext cx="7168999" cy="936104"/>
          </a:xfrm>
          <a:prstGeom prst="rect">
            <a:avLst/>
          </a:prstGeom>
        </p:spPr>
        <p:txBody>
          <a:bodyPr/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>
              <a:defRPr/>
            </a:pPr>
            <a:r>
              <a:rPr lang="en-US" sz="6000" dirty="0">
                <a:solidFill>
                  <a:srgbClr val="0070C0"/>
                </a:solidFill>
                <a:latin typeface="Garamond" panose="02020404030301010803" pitchFamily="18" charset="0"/>
                <a:ea typeface="Calibri"/>
              </a:rPr>
              <a:t>Thank You!</a:t>
            </a:r>
          </a:p>
          <a:p>
            <a:pPr algn="ctr">
              <a:defRPr/>
            </a:pPr>
            <a:endParaRPr lang="en-US" sz="6000" dirty="0">
              <a:solidFill>
                <a:srgbClr val="0070C0"/>
              </a:solidFill>
              <a:latin typeface="+mn-lt"/>
              <a:ea typeface="Calibri"/>
            </a:endParaRPr>
          </a:p>
          <a:p>
            <a:pPr algn="ctr">
              <a:defRPr/>
            </a:pPr>
            <a:r>
              <a:rPr lang="en-US" sz="2000" dirty="0">
                <a:solidFill>
                  <a:srgbClr val="0070C0"/>
                </a:solidFill>
                <a:latin typeface="Garamond" panose="02020404030301010803" pitchFamily="18" charset="0"/>
                <a:ea typeface="Calibri"/>
                <a:hlinkClick r:id="rId2"/>
              </a:rPr>
              <a:t>https://renu.ac.ug</a:t>
            </a:r>
            <a:r>
              <a:rPr lang="en-US" sz="2000" dirty="0">
                <a:solidFill>
                  <a:srgbClr val="0070C0"/>
                </a:solidFill>
                <a:latin typeface="Garamond" panose="02020404030301010803" pitchFamily="18" charset="0"/>
                <a:ea typeface="Calibri"/>
              </a:rPr>
              <a:t> </a:t>
            </a:r>
            <a:endParaRPr lang="en-US" sz="2000" dirty="0">
              <a:solidFill>
                <a:srgbClr val="0070C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38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Google Shape;115;p14"/>
          <p:cNvSpPr>
            <a:spLocks noGrp="1"/>
          </p:cNvSpPr>
          <p:nvPr>
            <p:ph type="title"/>
          </p:nvPr>
        </p:nvSpPr>
        <p:spPr bwMode="auto">
          <a:xfrm>
            <a:off x="5508104" y="0"/>
            <a:ext cx="1872208" cy="61820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sz="2500" b="1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Outline</a:t>
            </a:r>
            <a:endParaRPr sz="2500" b="1" dirty="0">
              <a:solidFill>
                <a:srgbClr val="0070C0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Google Shape;117;p14"/>
          <p:cNvSpPr>
            <a:spLocks noGrp="1"/>
          </p:cNvSpPr>
          <p:nvPr>
            <p:ph type="body" idx="2"/>
          </p:nvPr>
        </p:nvSpPr>
        <p:spPr bwMode="auto">
          <a:xfrm>
            <a:off x="4572000" y="1059582"/>
            <a:ext cx="4499992" cy="3695099"/>
          </a:xfrm>
          <a:prstGeom prst="rect">
            <a:avLst/>
          </a:prstGeom>
        </p:spPr>
        <p:txBody>
          <a:bodyPr spcFirstLastPara="1" wrap="square" lIns="91424" tIns="91424" rIns="91424" bIns="91424" anchor="ctr" anchorCtr="0">
            <a:noAutofit/>
          </a:bodyPr>
          <a:lstStyle/>
          <a:p>
            <a:pPr marL="342900" lvl="0" indent="-342900">
              <a:buClr>
                <a:srgbClr val="0070C0"/>
              </a:buClr>
              <a:buSzPct val="100000"/>
              <a:buFont typeface="Wingdings" panose="05000000000000000000" pitchFamily="2" charset="2"/>
              <a:buChar char="v"/>
            </a:pPr>
            <a:r>
              <a:rPr lang="en-US" sz="1900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  <a:sym typeface="Calibri"/>
              </a:rPr>
              <a:t>Introduction to eduroam</a:t>
            </a:r>
          </a:p>
          <a:p>
            <a:pPr marL="342900" lvl="0" indent="-342900">
              <a:buClr>
                <a:srgbClr val="0070C0"/>
              </a:buClr>
              <a:buSzPct val="100000"/>
              <a:buFont typeface="Wingdings" panose="05000000000000000000" pitchFamily="2" charset="2"/>
              <a:buChar char="v"/>
            </a:pPr>
            <a:endParaRPr lang="en-US" sz="1900" dirty="0">
              <a:solidFill>
                <a:srgbClr val="0070C0"/>
              </a:solidFill>
              <a:latin typeface="Garamond" panose="02020404030301010803" pitchFamily="18" charset="0"/>
              <a:cs typeface="Times New Roman" panose="02020603050405020304" pitchFamily="18" charset="0"/>
              <a:sym typeface="Calibri"/>
            </a:endParaRPr>
          </a:p>
          <a:p>
            <a:pPr marL="342900" lvl="0" indent="-342900">
              <a:buClr>
                <a:srgbClr val="0070C0"/>
              </a:buClr>
              <a:buSzPct val="100000"/>
              <a:buFont typeface="Wingdings" panose="05000000000000000000" pitchFamily="2" charset="2"/>
              <a:buChar char="v"/>
            </a:pPr>
            <a:r>
              <a:rPr lang="en-US" sz="1900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  <a:sym typeface="Calibri"/>
              </a:rPr>
              <a:t>Our eduroam Journey</a:t>
            </a:r>
          </a:p>
          <a:p>
            <a:pPr lvl="0">
              <a:buClr>
                <a:srgbClr val="0070C0"/>
              </a:buClr>
              <a:buSzPct val="100000"/>
              <a:buFont typeface="Wingdings" panose="05000000000000000000" pitchFamily="2" charset="2"/>
              <a:buChar char="v"/>
            </a:pPr>
            <a:endParaRPr lang="en-US" sz="1900" dirty="0">
              <a:solidFill>
                <a:srgbClr val="0070C0"/>
              </a:solidFill>
              <a:latin typeface="Garamond" panose="02020404030301010803" pitchFamily="18" charset="0"/>
              <a:cs typeface="Times New Roman" panose="02020603050405020304" pitchFamily="18" charset="0"/>
              <a:sym typeface="Calibri"/>
            </a:endParaRPr>
          </a:p>
          <a:p>
            <a:pPr marL="342900" lvl="0" indent="-342900">
              <a:buClr>
                <a:srgbClr val="0070C0"/>
              </a:buClr>
              <a:buSzPct val="100000"/>
              <a:buFont typeface="Wingdings" panose="05000000000000000000" pitchFamily="2" charset="2"/>
              <a:buChar char="v"/>
            </a:pPr>
            <a:r>
              <a:rPr lang="en-US" sz="1900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  <a:sym typeface="Calibri"/>
              </a:rPr>
              <a:t>Why Awareness Campaigns?</a:t>
            </a:r>
          </a:p>
          <a:p>
            <a:pPr marL="342900" lvl="0" indent="-342900">
              <a:buClr>
                <a:srgbClr val="0070C0"/>
              </a:buClr>
              <a:buSzPct val="100000"/>
              <a:buFont typeface="Wingdings" panose="05000000000000000000" pitchFamily="2" charset="2"/>
              <a:buChar char="v"/>
            </a:pPr>
            <a:endParaRPr lang="en-US" sz="1900" dirty="0">
              <a:solidFill>
                <a:srgbClr val="0070C0"/>
              </a:solidFill>
              <a:latin typeface="Garamond" panose="02020404030301010803" pitchFamily="18" charset="0"/>
              <a:cs typeface="Times New Roman" panose="02020603050405020304" pitchFamily="18" charset="0"/>
              <a:sym typeface="Calibri"/>
            </a:endParaRPr>
          </a:p>
          <a:p>
            <a:pPr marL="342900" lvl="0" indent="-342900">
              <a:buClr>
                <a:srgbClr val="0070C0"/>
              </a:buClr>
              <a:buSzPct val="100000"/>
              <a:buFont typeface="Wingdings" panose="05000000000000000000" pitchFamily="2" charset="2"/>
              <a:buChar char="v"/>
            </a:pPr>
            <a:r>
              <a:rPr lang="en-US" sz="1900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  <a:sym typeface="Calibri"/>
              </a:rPr>
              <a:t>RENU eduroam Awareness Campaigns</a:t>
            </a:r>
          </a:p>
          <a:p>
            <a:pPr lvl="0">
              <a:buClr>
                <a:srgbClr val="0070C0"/>
              </a:buClr>
              <a:buSzPct val="100000"/>
              <a:buFont typeface="Wingdings" panose="05000000000000000000" pitchFamily="2" charset="2"/>
              <a:buChar char="v"/>
            </a:pPr>
            <a:endParaRPr lang="en-US" sz="1900" dirty="0">
              <a:solidFill>
                <a:srgbClr val="0070C0"/>
              </a:solidFill>
              <a:latin typeface="Garamond" panose="02020404030301010803" pitchFamily="18" charset="0"/>
              <a:cs typeface="Times New Roman" panose="02020603050405020304" pitchFamily="18" charset="0"/>
              <a:sym typeface="Calibri"/>
            </a:endParaRPr>
          </a:p>
          <a:p>
            <a:pPr marL="342900" lvl="0" indent="-342900">
              <a:buClr>
                <a:srgbClr val="0070C0"/>
              </a:buClr>
              <a:buSzPct val="100000"/>
              <a:buFont typeface="Wingdings" panose="05000000000000000000" pitchFamily="2" charset="2"/>
              <a:buChar char="v"/>
            </a:pPr>
            <a:r>
              <a:rPr lang="en-US" sz="1900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  <a:sym typeface="Calibri"/>
              </a:rPr>
              <a:t>Impact of the Awareness Campaigns</a:t>
            </a:r>
          </a:p>
          <a:p>
            <a:pPr marL="342900" lvl="0" indent="-342900">
              <a:buClr>
                <a:srgbClr val="0070C0"/>
              </a:buClr>
              <a:buSzPct val="100000"/>
              <a:buFont typeface="Wingdings" panose="05000000000000000000" pitchFamily="2" charset="2"/>
              <a:buChar char="v"/>
            </a:pPr>
            <a:endParaRPr lang="en-US" sz="1900" dirty="0">
              <a:solidFill>
                <a:srgbClr val="0070C0"/>
              </a:solidFill>
              <a:latin typeface="Garamond" panose="02020404030301010803" pitchFamily="18" charset="0"/>
              <a:cs typeface="Times New Roman" panose="02020603050405020304" pitchFamily="18" charset="0"/>
              <a:sym typeface="Calibri"/>
            </a:endParaRPr>
          </a:p>
          <a:p>
            <a:pPr marL="342900" lvl="0" indent="-342900">
              <a:buClr>
                <a:srgbClr val="0070C0"/>
              </a:buClr>
              <a:buSzPct val="100000"/>
              <a:buFont typeface="Wingdings" panose="05000000000000000000" pitchFamily="2" charset="2"/>
              <a:buChar char="v"/>
            </a:pPr>
            <a:r>
              <a:rPr lang="en-US" sz="1900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  <a:sym typeface="Calibri"/>
              </a:rPr>
              <a:t>Testimonials</a:t>
            </a:r>
          </a:p>
          <a:p>
            <a:pPr marL="342900" lvl="0" indent="-342900">
              <a:buClr>
                <a:srgbClr val="0070C0"/>
              </a:buClr>
              <a:buSzPct val="100000"/>
              <a:buFont typeface="Wingdings" panose="05000000000000000000" pitchFamily="2" charset="2"/>
              <a:buChar char="v"/>
            </a:pPr>
            <a:endParaRPr lang="en-US" sz="1900" dirty="0">
              <a:solidFill>
                <a:srgbClr val="0070C0"/>
              </a:solidFill>
              <a:latin typeface="Garamond" panose="02020404030301010803" pitchFamily="18" charset="0"/>
              <a:cs typeface="Times New Roman" panose="02020603050405020304" pitchFamily="18" charset="0"/>
              <a:sym typeface="Calibri"/>
            </a:endParaRPr>
          </a:p>
          <a:p>
            <a:pPr marL="342900" lvl="0" indent="-342900">
              <a:buClr>
                <a:srgbClr val="0070C0"/>
              </a:buClr>
              <a:buSzPct val="100000"/>
              <a:buFont typeface="Wingdings" panose="05000000000000000000" pitchFamily="2" charset="2"/>
              <a:buChar char="v"/>
            </a:pPr>
            <a:r>
              <a:rPr lang="en-US" sz="1900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  <a:sym typeface="Calibri"/>
              </a:rPr>
              <a:t>Challenges</a:t>
            </a:r>
          </a:p>
          <a:p>
            <a:pPr lvl="0">
              <a:buClr>
                <a:srgbClr val="0070C0"/>
              </a:buClr>
              <a:buSzPct val="100000"/>
              <a:buFont typeface="Wingdings" panose="05000000000000000000" pitchFamily="2" charset="2"/>
              <a:buChar char="v"/>
            </a:pPr>
            <a:endParaRPr lang="en-US" sz="1900" dirty="0">
              <a:solidFill>
                <a:srgbClr val="0070C0"/>
              </a:solidFill>
              <a:latin typeface="Garamond" panose="02020404030301010803" pitchFamily="18" charset="0"/>
              <a:cs typeface="Times New Roman" panose="02020603050405020304" pitchFamily="18" charset="0"/>
              <a:sym typeface="Calibri"/>
            </a:endParaRPr>
          </a:p>
          <a:p>
            <a:pPr marL="342900" lvl="0" indent="-342900">
              <a:buClr>
                <a:srgbClr val="0070C0"/>
              </a:buClr>
              <a:buSzPct val="100000"/>
              <a:buFont typeface="Wingdings" panose="05000000000000000000" pitchFamily="2" charset="2"/>
              <a:buChar char="v"/>
            </a:pPr>
            <a:r>
              <a:rPr lang="en-US" sz="1900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  <a:sym typeface="Calibri"/>
              </a:rPr>
              <a:t>Conclusion</a:t>
            </a:r>
          </a:p>
          <a:p>
            <a:pPr lvl="0">
              <a:buClr>
                <a:srgbClr val="0070C0"/>
              </a:buClr>
              <a:buSzPct val="100000"/>
              <a:buFont typeface="Wingdings" panose="05000000000000000000" pitchFamily="2" charset="2"/>
              <a:buChar char="v"/>
            </a:pPr>
            <a:endParaRPr lang="en-US" sz="2000" dirty="0">
              <a:solidFill>
                <a:srgbClr val="0070C0"/>
              </a:solidFill>
              <a:latin typeface="Garamond" panose="02020404030301010803" pitchFamily="18" charset="0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5" name="Google Shape;115;p14">
            <a:extLst>
              <a:ext uri="{FF2B5EF4-FFF2-40B4-BE49-F238E27FC236}">
                <a16:creationId xmlns:a16="http://schemas.microsoft.com/office/drawing/2014/main" id="{1115BDC4-4881-486D-93D2-59B3174686CD}"/>
              </a:ext>
            </a:extLst>
          </p:cNvPr>
          <p:cNvSpPr txBox="1">
            <a:spLocks/>
          </p:cNvSpPr>
          <p:nvPr/>
        </p:nvSpPr>
        <p:spPr bwMode="auto">
          <a:xfrm>
            <a:off x="179512" y="1491630"/>
            <a:ext cx="4045199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4200"/>
              <a:buFont typeface="Arial"/>
              <a:buNone/>
              <a:defRPr sz="42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defRPr/>
            </a:pPr>
            <a:r>
              <a:rPr lang="en-GB" sz="4000" b="1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Overview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5E97D41-C47A-4106-B746-0710A3E9A1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201167"/>
            <a:ext cx="3429000" cy="13335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4806E0A-785A-4AD5-836A-3A4D15A46A6C}"/>
              </a:ext>
            </a:extLst>
          </p:cNvPr>
          <p:cNvSpPr txBox="1">
            <a:spLocks/>
          </p:cNvSpPr>
          <p:nvPr/>
        </p:nvSpPr>
        <p:spPr>
          <a:xfrm>
            <a:off x="509840" y="2139702"/>
            <a:ext cx="8001000" cy="1920428"/>
          </a:xfrm>
          <a:prstGeom prst="rect">
            <a:avLst/>
          </a:prstGeom>
          <a:ln w="28575">
            <a:solidFill>
              <a:srgbClr val="00B0F0"/>
            </a:solidFill>
          </a:ln>
        </p:spPr>
        <p:txBody>
          <a:bodyPr/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>
              <a:buClr>
                <a:srgbClr val="0070C0"/>
              </a:buClr>
              <a:buSzPct val="100000"/>
            </a:pPr>
            <a:r>
              <a:rPr lang="en-US" sz="2600" b="1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eduroam</a:t>
            </a:r>
            <a:r>
              <a:rPr lang="en-US" sz="2600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(</a:t>
            </a:r>
            <a:r>
              <a:rPr lang="en-US" sz="2600" b="1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edu</a:t>
            </a:r>
            <a:r>
              <a:rPr lang="en-US" sz="2600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cation </a:t>
            </a:r>
            <a:r>
              <a:rPr lang="en-US" sz="2600" b="1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roam</a:t>
            </a:r>
            <a:r>
              <a:rPr lang="en-US" sz="2600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ing) </a:t>
            </a:r>
            <a:br>
              <a:rPr lang="en-US" sz="2600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</a:br>
            <a:br>
              <a:rPr lang="en-US" sz="2600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</a:br>
            <a:r>
              <a:rPr lang="en-US" sz="2600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Is a secure, worldwide roaming Wi-Fi Internet access service developed for the research and education community.</a:t>
            </a:r>
            <a:br>
              <a:rPr lang="en-US" sz="2600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</a:br>
            <a:br>
              <a:rPr lang="en-US" sz="2600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</a:br>
            <a:endParaRPr lang="en-US" sz="2600" dirty="0">
              <a:solidFill>
                <a:srgbClr val="0070C0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943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20884CB-AE6A-463D-8F12-6BA167D064AF}"/>
              </a:ext>
            </a:extLst>
          </p:cNvPr>
          <p:cNvSpPr/>
          <p:nvPr/>
        </p:nvSpPr>
        <p:spPr>
          <a:xfrm>
            <a:off x="2051720" y="-92546"/>
            <a:ext cx="5832648" cy="730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4000" b="1" dirty="0">
                <a:solidFill>
                  <a:srgbClr val="0070C0"/>
                </a:solidFill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Our eduroam Journey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38F46A0-8F6F-42E0-95B0-1A4AC79B67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596465"/>
            <a:ext cx="7344816" cy="417580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81EA0AD-C8F2-40D1-8180-D5201043647D}"/>
              </a:ext>
            </a:extLst>
          </p:cNvPr>
          <p:cNvSpPr/>
          <p:nvPr/>
        </p:nvSpPr>
        <p:spPr>
          <a:xfrm>
            <a:off x="5010487" y="919400"/>
            <a:ext cx="42030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236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7FD1677-D860-48C2-84F8-8AA2D8F991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3" t="8889" r="4772" b="4320"/>
          <a:stretch/>
        </p:blipFill>
        <p:spPr bwMode="auto">
          <a:xfrm>
            <a:off x="3887924" y="2571750"/>
            <a:ext cx="792088" cy="560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18EEE9-218F-43BE-B90B-948EA3E65D3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150" t="18255" b="20596"/>
          <a:stretch/>
        </p:blipFill>
        <p:spPr>
          <a:xfrm>
            <a:off x="5580112" y="2254825"/>
            <a:ext cx="648072" cy="436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91738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itle 2">
            <a:extLst>
              <a:ext uri="{FF2B5EF4-FFF2-40B4-BE49-F238E27FC236}">
                <a16:creationId xmlns:a16="http://schemas.microsoft.com/office/drawing/2014/main" id="{0D1DBDA3-72B2-4821-8F65-A927D8AE5AE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25514" y="107013"/>
            <a:ext cx="6382136" cy="626211"/>
          </a:xfrm>
        </p:spPr>
        <p:txBody>
          <a:bodyPr/>
          <a:lstStyle/>
          <a:p>
            <a:pPr>
              <a:lnSpc>
                <a:spcPct val="107000"/>
              </a:lnSpc>
              <a:buClr>
                <a:srgbClr val="000000"/>
              </a:buClr>
            </a:pPr>
            <a:r>
              <a:rPr lang="en-US" sz="4000" b="1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Why Awareness Campaigns?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1A2D5DCD-2B4A-45EF-B4F2-F05F1E507B2D}"/>
              </a:ext>
            </a:extLst>
          </p:cNvPr>
          <p:cNvGrpSpPr/>
          <p:nvPr/>
        </p:nvGrpSpPr>
        <p:grpSpPr>
          <a:xfrm>
            <a:off x="2606021" y="1596078"/>
            <a:ext cx="3983014" cy="854589"/>
            <a:chOff x="422984" y="946520"/>
            <a:chExt cx="3741050" cy="783258"/>
          </a:xfrm>
        </p:grpSpPr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id="{7B0F754F-4AB0-46BE-819C-92E1AB197F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2984" y="946520"/>
              <a:ext cx="3539415" cy="783258"/>
            </a:xfrm>
            <a:prstGeom prst="rect">
              <a:avLst/>
            </a:prstGeom>
          </p:spPr>
        </p:pic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888206EF-791B-4C04-8F46-83B44785D051}"/>
                </a:ext>
              </a:extLst>
            </p:cNvPr>
            <p:cNvSpPr/>
            <p:nvPr/>
          </p:nvSpPr>
          <p:spPr>
            <a:xfrm>
              <a:off x="480012" y="1110676"/>
              <a:ext cx="3684022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600" dirty="0">
                  <a:solidFill>
                    <a:srgbClr val="0070C0"/>
                  </a:solidFill>
                  <a:latin typeface="Garamond" panose="02020404030301010803" pitchFamily="18" charset="0"/>
                  <a:cs typeface="Times New Roman" panose="02020603050405020304" pitchFamily="18" charset="0"/>
                </a:rPr>
                <a:t>Adoption and effective use</a:t>
              </a: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401F4473-7A28-479F-BAF7-DC69AA90AF14}"/>
              </a:ext>
            </a:extLst>
          </p:cNvPr>
          <p:cNvGrpSpPr/>
          <p:nvPr/>
        </p:nvGrpSpPr>
        <p:grpSpPr>
          <a:xfrm>
            <a:off x="3178772" y="2593483"/>
            <a:ext cx="2780202" cy="778072"/>
            <a:chOff x="440093" y="1873457"/>
            <a:chExt cx="2663783" cy="778072"/>
          </a:xfrm>
        </p:grpSpPr>
        <p:pic>
          <p:nvPicPr>
            <p:cNvPr id="132" name="Picture 131">
              <a:extLst>
                <a:ext uri="{FF2B5EF4-FFF2-40B4-BE49-F238E27FC236}">
                  <a16:creationId xmlns:a16="http://schemas.microsoft.com/office/drawing/2014/main" id="{CCF0E5E0-0E40-4C9C-A73D-18F9162CF7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0093" y="1873457"/>
              <a:ext cx="2566705" cy="778072"/>
            </a:xfrm>
            <a:prstGeom prst="rect">
              <a:avLst/>
            </a:prstGeom>
          </p:spPr>
        </p:pic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5FCC53FD-017B-467A-8C24-DE8F41D2E405}"/>
                </a:ext>
              </a:extLst>
            </p:cNvPr>
            <p:cNvSpPr/>
            <p:nvPr/>
          </p:nvSpPr>
          <p:spPr>
            <a:xfrm>
              <a:off x="553178" y="2016271"/>
              <a:ext cx="2550698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600" dirty="0">
                  <a:solidFill>
                    <a:srgbClr val="0070C0"/>
                  </a:solidFill>
                  <a:latin typeface="Garamond" panose="02020404030301010803" pitchFamily="18" charset="0"/>
                  <a:cs typeface="Times New Roman" panose="02020603050405020304" pitchFamily="18" charset="0"/>
                </a:rPr>
                <a:t>Lack of awareness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FD596DD9-0D1E-4C71-9B0A-A90A77847117}"/>
              </a:ext>
            </a:extLst>
          </p:cNvPr>
          <p:cNvSpPr/>
          <p:nvPr/>
        </p:nvSpPr>
        <p:spPr>
          <a:xfrm>
            <a:off x="1835696" y="948239"/>
            <a:ext cx="58858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The missing link: Sensitization &amp; Awareness</a:t>
            </a:r>
          </a:p>
        </p:txBody>
      </p:sp>
      <p:pic>
        <p:nvPicPr>
          <p:cNvPr id="2050" name="Picture 2" descr="Smiling Woman Dreaming Or Imagining Good Joy Summer Vector, Good, Joy,  Summer PNG and Vector with Transparent Background for Free Download">
            <a:extLst>
              <a:ext uri="{FF2B5EF4-FFF2-40B4-BE49-F238E27FC236}">
                <a16:creationId xmlns:a16="http://schemas.microsoft.com/office/drawing/2014/main" id="{DE92F8C7-CB7E-4929-9BA3-E36E6E65BA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25" t="10586" r="25065"/>
          <a:stretch/>
        </p:blipFill>
        <p:spPr bwMode="auto">
          <a:xfrm>
            <a:off x="860957" y="2647242"/>
            <a:ext cx="1872209" cy="2170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4" name="Rectangle 133">
            <a:extLst>
              <a:ext uri="{FF2B5EF4-FFF2-40B4-BE49-F238E27FC236}">
                <a16:creationId xmlns:a16="http://schemas.microsoft.com/office/drawing/2014/main" id="{8C876614-1FDB-4815-93B5-5631BF14B632}"/>
              </a:ext>
            </a:extLst>
          </p:cNvPr>
          <p:cNvSpPr/>
          <p:nvPr/>
        </p:nvSpPr>
        <p:spPr>
          <a:xfrm>
            <a:off x="3276967" y="3795886"/>
            <a:ext cx="2375153" cy="492443"/>
          </a:xfrm>
          <a:prstGeom prst="rect">
            <a:avLst/>
          </a:prstGeom>
          <a:ln w="19050">
            <a:solidFill>
              <a:srgbClr val="00B0F0"/>
            </a:solidFill>
          </a:ln>
          <a:effectLst/>
        </p:spPr>
        <p:txBody>
          <a:bodyPr wrap="square">
            <a:spAutoFit/>
          </a:bodyPr>
          <a:lstStyle/>
          <a:p>
            <a:r>
              <a:rPr lang="en-US" sz="2600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A Powerful Tool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0835318-A5EC-4593-8BB0-BA8A3EF1191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144" t="21582" r="18533" b="16699"/>
          <a:stretch/>
        </p:blipFill>
        <p:spPr>
          <a:xfrm>
            <a:off x="6303260" y="2355726"/>
            <a:ext cx="2662175" cy="2335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517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5938C9E-9F1E-44EE-A1EC-6919824E2D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754" r="-1"/>
          <a:stretch/>
        </p:blipFill>
        <p:spPr>
          <a:xfrm>
            <a:off x="1837226" y="1426104"/>
            <a:ext cx="3283378" cy="314212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29FE1DB-FBD9-49F0-BFCC-CD7A6698DC3D}"/>
              </a:ext>
            </a:extLst>
          </p:cNvPr>
          <p:cNvSpPr/>
          <p:nvPr/>
        </p:nvSpPr>
        <p:spPr>
          <a:xfrm>
            <a:off x="2632208" y="1465568"/>
            <a:ext cx="846707" cy="17851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0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45BDBF8-C2CC-47A5-ADA4-04F5A13BD20A}"/>
              </a:ext>
            </a:extLst>
          </p:cNvPr>
          <p:cNvSpPr/>
          <p:nvPr/>
        </p:nvSpPr>
        <p:spPr>
          <a:xfrm>
            <a:off x="5148064" y="1434712"/>
            <a:ext cx="846707" cy="17851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0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A95AA56-3455-4E85-866B-EBF155E0EFA9}"/>
              </a:ext>
            </a:extLst>
          </p:cNvPr>
          <p:cNvSpPr/>
          <p:nvPr/>
        </p:nvSpPr>
        <p:spPr>
          <a:xfrm>
            <a:off x="6156176" y="1434712"/>
            <a:ext cx="846707" cy="17851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0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926455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itle 2">
            <a:extLst>
              <a:ext uri="{FF2B5EF4-FFF2-40B4-BE49-F238E27FC236}">
                <a16:creationId xmlns:a16="http://schemas.microsoft.com/office/drawing/2014/main" id="{0D1DBDA3-72B2-4821-8F65-A927D8AE5AE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79512" y="122295"/>
            <a:ext cx="8064896" cy="720081"/>
          </a:xfrm>
        </p:spPr>
        <p:txBody>
          <a:bodyPr/>
          <a:lstStyle/>
          <a:p>
            <a:pPr>
              <a:lnSpc>
                <a:spcPct val="107000"/>
              </a:lnSpc>
              <a:buClr>
                <a:srgbClr val="000000"/>
              </a:buClr>
            </a:pPr>
            <a:r>
              <a:rPr lang="en-US" sz="3600" b="1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RENU</a:t>
            </a:r>
            <a:r>
              <a:rPr lang="en-US" sz="3600" b="1" dirty="0">
                <a:latin typeface="Garamond" panose="02020404030301010803" pitchFamily="18" charset="0"/>
              </a:rPr>
              <a:t> </a:t>
            </a:r>
            <a:r>
              <a:rPr lang="en-US" sz="3600" b="1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eduroam Awareness Campaigns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426826-5494-473C-9C30-BFB2CB20A1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771550"/>
            <a:ext cx="7416824" cy="3985633"/>
          </a:xfrm>
          <a:prstGeom prst="rect">
            <a:avLst/>
          </a:prstGeom>
        </p:spPr>
      </p:pic>
      <p:sp>
        <p:nvSpPr>
          <p:cNvPr id="16" name="Title 2">
            <a:extLst>
              <a:ext uri="{FF2B5EF4-FFF2-40B4-BE49-F238E27FC236}">
                <a16:creationId xmlns:a16="http://schemas.microsoft.com/office/drawing/2014/main" id="{E35E2156-6230-4789-8F59-2591CBB49B28}"/>
              </a:ext>
            </a:extLst>
          </p:cNvPr>
          <p:cNvSpPr txBox="1">
            <a:spLocks/>
          </p:cNvSpPr>
          <p:nvPr/>
        </p:nvSpPr>
        <p:spPr bwMode="auto">
          <a:xfrm>
            <a:off x="3563888" y="842376"/>
            <a:ext cx="2016224" cy="648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lnSpc>
                <a:spcPct val="107000"/>
              </a:lnSpc>
              <a:buClr>
                <a:srgbClr val="000000"/>
              </a:buClr>
            </a:pPr>
            <a:r>
              <a:rPr lang="en-US" sz="3200" b="1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320191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AAAF8969-AA2B-44D5-8FFB-EDB35DA3B0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70374" y="1635646"/>
            <a:ext cx="7203251" cy="626211"/>
          </a:xfrm>
        </p:spPr>
        <p:txBody>
          <a:bodyPr/>
          <a:lstStyle/>
          <a:p>
            <a:pPr algn="ctr">
              <a:lnSpc>
                <a:spcPct val="107000"/>
              </a:lnSpc>
              <a:buClr>
                <a:srgbClr val="000000"/>
              </a:buClr>
            </a:pPr>
            <a:r>
              <a:rPr lang="en-US" sz="6000" b="1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Campaign Strategies</a:t>
            </a:r>
          </a:p>
        </p:txBody>
      </p:sp>
      <p:pic>
        <p:nvPicPr>
          <p:cNvPr id="8" name="Picture 7" descr="Image">
            <a:extLst>
              <a:ext uri="{FF2B5EF4-FFF2-40B4-BE49-F238E27FC236}">
                <a16:creationId xmlns:a16="http://schemas.microsoft.com/office/drawing/2014/main" id="{F17A3670-5F05-4DB2-871C-3BBA8BC6638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3140" y="2693734"/>
            <a:ext cx="1880510" cy="2081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Image">
            <a:extLst>
              <a:ext uri="{FF2B5EF4-FFF2-40B4-BE49-F238E27FC236}">
                <a16:creationId xmlns:a16="http://schemas.microsoft.com/office/drawing/2014/main" id="{C49C14A2-FC41-4462-98CF-74F196C33FE8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950" y="141193"/>
            <a:ext cx="1728192" cy="1728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53EBB2F-684A-486A-941C-8E172A1340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001" y="2629621"/>
            <a:ext cx="1561073" cy="156107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295D2E7-90F6-4BF0-8E37-9E905F16A2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8881" y="141193"/>
            <a:ext cx="1728192" cy="172819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4EC8873-0430-4458-ACF8-8280BCD9A4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49840" y="118997"/>
            <a:ext cx="1851670" cy="185167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72CD521-B3AA-4633-8255-D40F9046A52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6401" b="16401"/>
          <a:stretch/>
        </p:blipFill>
        <p:spPr>
          <a:xfrm>
            <a:off x="1880644" y="2629621"/>
            <a:ext cx="1572857" cy="217428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DD7F015-519E-4C10-BA1F-789ADA51150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18993" y="3097832"/>
            <a:ext cx="3088726" cy="1237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473834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itle 2">
            <a:extLst>
              <a:ext uri="{FF2B5EF4-FFF2-40B4-BE49-F238E27FC236}">
                <a16:creationId xmlns:a16="http://schemas.microsoft.com/office/drawing/2014/main" id="{0D1DBDA3-72B2-4821-8F65-A927D8AE5AE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32776" y="-15346"/>
            <a:ext cx="7248852" cy="626211"/>
          </a:xfrm>
        </p:spPr>
        <p:txBody>
          <a:bodyPr/>
          <a:lstStyle/>
          <a:p>
            <a:pPr algn="ctr">
              <a:lnSpc>
                <a:spcPct val="107000"/>
              </a:lnSpc>
              <a:buClr>
                <a:srgbClr val="000000"/>
              </a:buClr>
            </a:pPr>
            <a:r>
              <a:rPr lang="en-US" sz="4000" b="1" dirty="0">
                <a:solidFill>
                  <a:srgbClr val="0070C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Online Strategies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581E945-0447-4E65-9D45-D6D4D1DDAF81}"/>
              </a:ext>
            </a:extLst>
          </p:cNvPr>
          <p:cNvGrpSpPr/>
          <p:nvPr/>
        </p:nvGrpSpPr>
        <p:grpSpPr>
          <a:xfrm>
            <a:off x="35496" y="1336613"/>
            <a:ext cx="8931186" cy="2570888"/>
            <a:chOff x="35496" y="1336613"/>
            <a:chExt cx="8931186" cy="2570888"/>
          </a:xfrm>
        </p:grpSpPr>
        <p:sp>
          <p:nvSpPr>
            <p:cNvPr id="57" name="Google Shape;399;p20">
              <a:extLst>
                <a:ext uri="{FF2B5EF4-FFF2-40B4-BE49-F238E27FC236}">
                  <a16:creationId xmlns:a16="http://schemas.microsoft.com/office/drawing/2014/main" id="{F6C35C32-5EE5-41A0-9E98-EA4B6F756AA1}"/>
                </a:ext>
              </a:extLst>
            </p:cNvPr>
            <p:cNvSpPr/>
            <p:nvPr/>
          </p:nvSpPr>
          <p:spPr>
            <a:xfrm>
              <a:off x="1731945" y="1336613"/>
              <a:ext cx="1151100" cy="1151100"/>
            </a:xfrm>
            <a:prstGeom prst="ellipse">
              <a:avLst/>
            </a:prstGeom>
            <a:solidFill>
              <a:srgbClr val="FAC7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ontserrat Medium"/>
                  <a:ea typeface="Montserrat Medium"/>
                  <a:cs typeface="Montserrat Medium"/>
                  <a:sym typeface="Montserrat Medium"/>
                </a:rPr>
                <a:t> 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58" name="Google Shape;400;p20">
              <a:extLst>
                <a:ext uri="{FF2B5EF4-FFF2-40B4-BE49-F238E27FC236}">
                  <a16:creationId xmlns:a16="http://schemas.microsoft.com/office/drawing/2014/main" id="{20226F58-3D2B-44E9-8DF9-DCFE56E8A0FD}"/>
                </a:ext>
              </a:extLst>
            </p:cNvPr>
            <p:cNvSpPr/>
            <p:nvPr/>
          </p:nvSpPr>
          <p:spPr>
            <a:xfrm>
              <a:off x="1874759" y="1479413"/>
              <a:ext cx="865500" cy="8655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59" name="Google Shape;401;p20">
              <a:extLst>
                <a:ext uri="{FF2B5EF4-FFF2-40B4-BE49-F238E27FC236}">
                  <a16:creationId xmlns:a16="http://schemas.microsoft.com/office/drawing/2014/main" id="{57D54563-21C1-47E4-99C2-A875058EF2CF}"/>
                </a:ext>
              </a:extLst>
            </p:cNvPr>
            <p:cNvSpPr/>
            <p:nvPr/>
          </p:nvSpPr>
          <p:spPr>
            <a:xfrm>
              <a:off x="4841187" y="1336613"/>
              <a:ext cx="1151100" cy="1151100"/>
            </a:xfrm>
            <a:prstGeom prst="ellipse">
              <a:avLst/>
            </a:prstGeom>
            <a:solidFill>
              <a:srgbClr val="AE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ontserrat Medium"/>
                  <a:ea typeface="Montserrat Medium"/>
                  <a:cs typeface="Montserrat Medium"/>
                  <a:sym typeface="Montserrat Medium"/>
                </a:rPr>
                <a:t> 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60" name="Google Shape;402;p20">
              <a:extLst>
                <a:ext uri="{FF2B5EF4-FFF2-40B4-BE49-F238E27FC236}">
                  <a16:creationId xmlns:a16="http://schemas.microsoft.com/office/drawing/2014/main" id="{1DC5B8A9-7DD9-4DF2-9DC8-96296D89AEC2}"/>
                </a:ext>
              </a:extLst>
            </p:cNvPr>
            <p:cNvSpPr/>
            <p:nvPr/>
          </p:nvSpPr>
          <p:spPr>
            <a:xfrm>
              <a:off x="4983984" y="1479413"/>
              <a:ext cx="865500" cy="8655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grpSp>
          <p:nvGrpSpPr>
            <p:cNvPr id="61" name="Google Shape;406;p20">
              <a:extLst>
                <a:ext uri="{FF2B5EF4-FFF2-40B4-BE49-F238E27FC236}">
                  <a16:creationId xmlns:a16="http://schemas.microsoft.com/office/drawing/2014/main" id="{27231C1A-8258-44CF-98E2-C360369BF97C}"/>
                </a:ext>
              </a:extLst>
            </p:cNvPr>
            <p:cNvGrpSpPr/>
            <p:nvPr/>
          </p:nvGrpSpPr>
          <p:grpSpPr>
            <a:xfrm>
              <a:off x="2054821" y="1706725"/>
              <a:ext cx="487049" cy="410896"/>
              <a:chOff x="1765790" y="2714379"/>
              <a:chExt cx="452438" cy="381696"/>
            </a:xfrm>
          </p:grpSpPr>
          <p:sp>
            <p:nvSpPr>
              <p:cNvPr id="62" name="Google Shape;407;p20">
                <a:extLst>
                  <a:ext uri="{FF2B5EF4-FFF2-40B4-BE49-F238E27FC236}">
                    <a16:creationId xmlns:a16="http://schemas.microsoft.com/office/drawing/2014/main" id="{AD3AB9CD-0CD6-4CB0-AEDF-D51270EC8CE5}"/>
                  </a:ext>
                </a:extLst>
              </p:cNvPr>
              <p:cNvSpPr/>
              <p:nvPr/>
            </p:nvSpPr>
            <p:spPr>
              <a:xfrm>
                <a:off x="1790803" y="2767198"/>
                <a:ext cx="402410" cy="308933"/>
              </a:xfrm>
              <a:custGeom>
                <a:avLst/>
                <a:gdLst/>
                <a:ahLst/>
                <a:cxnLst/>
                <a:rect l="l" t="t" r="r" b="b"/>
                <a:pathLst>
                  <a:path w="536546" h="411911" extrusionOk="0">
                    <a:moveTo>
                      <a:pt x="121879" y="411910"/>
                    </a:moveTo>
                    <a:cubicBezTo>
                      <a:pt x="126759" y="411910"/>
                      <a:pt x="130716" y="407955"/>
                      <a:pt x="130716" y="403074"/>
                    </a:cubicBezTo>
                    <a:lnTo>
                      <a:pt x="130716" y="87884"/>
                    </a:lnTo>
                    <a:lnTo>
                      <a:pt x="259436" y="87884"/>
                    </a:lnTo>
                    <a:lnTo>
                      <a:pt x="259436" y="403075"/>
                    </a:lnTo>
                    <a:cubicBezTo>
                      <a:pt x="259436" y="407956"/>
                      <a:pt x="263393" y="411911"/>
                      <a:pt x="268273" y="411911"/>
                    </a:cubicBezTo>
                    <a:cubicBezTo>
                      <a:pt x="273153" y="411911"/>
                      <a:pt x="277110" y="407956"/>
                      <a:pt x="277110" y="403075"/>
                    </a:cubicBezTo>
                    <a:lnTo>
                      <a:pt x="277110" y="87884"/>
                    </a:lnTo>
                    <a:lnTo>
                      <a:pt x="405831" y="87884"/>
                    </a:lnTo>
                    <a:lnTo>
                      <a:pt x="405831" y="403075"/>
                    </a:lnTo>
                    <a:cubicBezTo>
                      <a:pt x="405831" y="407956"/>
                      <a:pt x="409786" y="411911"/>
                      <a:pt x="414667" y="411911"/>
                    </a:cubicBezTo>
                    <a:cubicBezTo>
                      <a:pt x="419549" y="411911"/>
                      <a:pt x="423504" y="407956"/>
                      <a:pt x="423504" y="403075"/>
                    </a:cubicBezTo>
                    <a:lnTo>
                      <a:pt x="423504" y="87884"/>
                    </a:lnTo>
                    <a:lnTo>
                      <a:pt x="527709" y="87884"/>
                    </a:lnTo>
                    <a:cubicBezTo>
                      <a:pt x="532591" y="87884"/>
                      <a:pt x="536546" y="83927"/>
                      <a:pt x="536546" y="79047"/>
                    </a:cubicBezTo>
                    <a:cubicBezTo>
                      <a:pt x="536546" y="74167"/>
                      <a:pt x="532591" y="70210"/>
                      <a:pt x="527709" y="70210"/>
                    </a:cubicBezTo>
                    <a:lnTo>
                      <a:pt x="423504" y="70210"/>
                    </a:lnTo>
                    <a:lnTo>
                      <a:pt x="423504" y="8837"/>
                    </a:lnTo>
                    <a:cubicBezTo>
                      <a:pt x="423504" y="3956"/>
                      <a:pt x="419549" y="0"/>
                      <a:pt x="414667" y="0"/>
                    </a:cubicBezTo>
                    <a:cubicBezTo>
                      <a:pt x="409786" y="0"/>
                      <a:pt x="405831" y="3956"/>
                      <a:pt x="405831" y="8837"/>
                    </a:cubicBezTo>
                    <a:lnTo>
                      <a:pt x="405831" y="70209"/>
                    </a:lnTo>
                    <a:lnTo>
                      <a:pt x="277110" y="70209"/>
                    </a:lnTo>
                    <a:lnTo>
                      <a:pt x="277110" y="8837"/>
                    </a:lnTo>
                    <a:cubicBezTo>
                      <a:pt x="277110" y="3956"/>
                      <a:pt x="273153" y="0"/>
                      <a:pt x="268273" y="0"/>
                    </a:cubicBezTo>
                    <a:cubicBezTo>
                      <a:pt x="263393" y="0"/>
                      <a:pt x="259436" y="3956"/>
                      <a:pt x="259436" y="8837"/>
                    </a:cubicBezTo>
                    <a:lnTo>
                      <a:pt x="259436" y="70209"/>
                    </a:lnTo>
                    <a:lnTo>
                      <a:pt x="130716" y="70209"/>
                    </a:lnTo>
                    <a:lnTo>
                      <a:pt x="130716" y="8837"/>
                    </a:lnTo>
                    <a:cubicBezTo>
                      <a:pt x="130716" y="3956"/>
                      <a:pt x="126759" y="0"/>
                      <a:pt x="121879" y="0"/>
                    </a:cubicBezTo>
                    <a:cubicBezTo>
                      <a:pt x="116999" y="0"/>
                      <a:pt x="113042" y="3956"/>
                      <a:pt x="113042" y="8837"/>
                    </a:cubicBezTo>
                    <a:lnTo>
                      <a:pt x="113042" y="70209"/>
                    </a:lnTo>
                    <a:lnTo>
                      <a:pt x="8837" y="70209"/>
                    </a:lnTo>
                    <a:cubicBezTo>
                      <a:pt x="3956" y="70209"/>
                      <a:pt x="0" y="74166"/>
                      <a:pt x="0" y="79046"/>
                    </a:cubicBezTo>
                    <a:cubicBezTo>
                      <a:pt x="0" y="83926"/>
                      <a:pt x="3956" y="87882"/>
                      <a:pt x="8837" y="87882"/>
                    </a:cubicBezTo>
                    <a:lnTo>
                      <a:pt x="113042" y="87882"/>
                    </a:lnTo>
                    <a:lnTo>
                      <a:pt x="113042" y="403074"/>
                    </a:lnTo>
                    <a:cubicBezTo>
                      <a:pt x="113042" y="407955"/>
                      <a:pt x="116999" y="411910"/>
                      <a:pt x="121879" y="41191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" name="Google Shape;408;p20">
                <a:extLst>
                  <a:ext uri="{FF2B5EF4-FFF2-40B4-BE49-F238E27FC236}">
                    <a16:creationId xmlns:a16="http://schemas.microsoft.com/office/drawing/2014/main" id="{F60245FF-1F78-48C2-A1EA-EB51918D3E91}"/>
                  </a:ext>
                </a:extLst>
              </p:cNvPr>
              <p:cNvSpPr/>
              <p:nvPr/>
            </p:nvSpPr>
            <p:spPr>
              <a:xfrm>
                <a:off x="1814889" y="2789078"/>
                <a:ext cx="24852" cy="13255"/>
              </a:xfrm>
              <a:custGeom>
                <a:avLst/>
                <a:gdLst/>
                <a:ahLst/>
                <a:cxnLst/>
                <a:rect l="l" t="t" r="r" b="b"/>
                <a:pathLst>
                  <a:path w="33136" h="17673" extrusionOk="0">
                    <a:moveTo>
                      <a:pt x="24300" y="17673"/>
                    </a:moveTo>
                    <a:cubicBezTo>
                      <a:pt x="29180" y="17673"/>
                      <a:pt x="33136" y="13717"/>
                      <a:pt x="33136" y="8837"/>
                    </a:cubicBezTo>
                    <a:cubicBezTo>
                      <a:pt x="33136" y="3956"/>
                      <a:pt x="29180" y="0"/>
                      <a:pt x="24300" y="0"/>
                    </a:cubicBezTo>
                    <a:lnTo>
                      <a:pt x="8837" y="0"/>
                    </a:lnTo>
                    <a:cubicBezTo>
                      <a:pt x="3956" y="0"/>
                      <a:pt x="0" y="3956"/>
                      <a:pt x="0" y="8837"/>
                    </a:cubicBezTo>
                    <a:cubicBezTo>
                      <a:pt x="0" y="13717"/>
                      <a:pt x="3956" y="17673"/>
                      <a:pt x="8837" y="1767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" name="Google Shape;409;p20">
                <a:extLst>
                  <a:ext uri="{FF2B5EF4-FFF2-40B4-BE49-F238E27FC236}">
                    <a16:creationId xmlns:a16="http://schemas.microsoft.com/office/drawing/2014/main" id="{F26820FF-E523-445B-B063-ED5591BF1B2B}"/>
                  </a:ext>
                </a:extLst>
              </p:cNvPr>
              <p:cNvSpPr/>
              <p:nvPr/>
            </p:nvSpPr>
            <p:spPr>
              <a:xfrm>
                <a:off x="1924685" y="2789078"/>
                <a:ext cx="24851" cy="13255"/>
              </a:xfrm>
              <a:custGeom>
                <a:avLst/>
                <a:gdLst/>
                <a:ahLst/>
                <a:cxnLst/>
                <a:rect l="l" t="t" r="r" b="b"/>
                <a:pathLst>
                  <a:path w="33135" h="17673" extrusionOk="0">
                    <a:moveTo>
                      <a:pt x="24298" y="17673"/>
                    </a:moveTo>
                    <a:cubicBezTo>
                      <a:pt x="29179" y="17673"/>
                      <a:pt x="33135" y="13717"/>
                      <a:pt x="33135" y="8837"/>
                    </a:cubicBezTo>
                    <a:cubicBezTo>
                      <a:pt x="33135" y="3956"/>
                      <a:pt x="29179" y="0"/>
                      <a:pt x="24298" y="0"/>
                    </a:cubicBezTo>
                    <a:lnTo>
                      <a:pt x="8837" y="0"/>
                    </a:lnTo>
                    <a:cubicBezTo>
                      <a:pt x="3956" y="0"/>
                      <a:pt x="0" y="3956"/>
                      <a:pt x="0" y="8837"/>
                    </a:cubicBezTo>
                    <a:cubicBezTo>
                      <a:pt x="0" y="13717"/>
                      <a:pt x="3956" y="17673"/>
                      <a:pt x="8837" y="1767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" name="Google Shape;410;p20">
                <a:extLst>
                  <a:ext uri="{FF2B5EF4-FFF2-40B4-BE49-F238E27FC236}">
                    <a16:creationId xmlns:a16="http://schemas.microsoft.com/office/drawing/2014/main" id="{AA7CD88E-D835-4D24-9D84-38689BCC1940}"/>
                  </a:ext>
                </a:extLst>
              </p:cNvPr>
              <p:cNvSpPr/>
              <p:nvPr/>
            </p:nvSpPr>
            <p:spPr>
              <a:xfrm>
                <a:off x="2034480" y="2789078"/>
                <a:ext cx="24851" cy="13255"/>
              </a:xfrm>
              <a:custGeom>
                <a:avLst/>
                <a:gdLst/>
                <a:ahLst/>
                <a:cxnLst/>
                <a:rect l="l" t="t" r="r" b="b"/>
                <a:pathLst>
                  <a:path w="33135" h="17673" extrusionOk="0">
                    <a:moveTo>
                      <a:pt x="24299" y="17673"/>
                    </a:moveTo>
                    <a:cubicBezTo>
                      <a:pt x="29180" y="17673"/>
                      <a:pt x="33135" y="13717"/>
                      <a:pt x="33135" y="8837"/>
                    </a:cubicBezTo>
                    <a:cubicBezTo>
                      <a:pt x="33135" y="3956"/>
                      <a:pt x="29180" y="0"/>
                      <a:pt x="24299" y="0"/>
                    </a:cubicBezTo>
                    <a:lnTo>
                      <a:pt x="8837" y="0"/>
                    </a:lnTo>
                    <a:cubicBezTo>
                      <a:pt x="3955" y="0"/>
                      <a:pt x="0" y="3956"/>
                      <a:pt x="0" y="8837"/>
                    </a:cubicBezTo>
                    <a:cubicBezTo>
                      <a:pt x="0" y="13717"/>
                      <a:pt x="3955" y="17673"/>
                      <a:pt x="8837" y="1767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" name="Google Shape;411;p20">
                <a:extLst>
                  <a:ext uri="{FF2B5EF4-FFF2-40B4-BE49-F238E27FC236}">
                    <a16:creationId xmlns:a16="http://schemas.microsoft.com/office/drawing/2014/main" id="{8D71CB97-1AC0-4431-AAD6-3DDF7B129295}"/>
                  </a:ext>
                </a:extLst>
              </p:cNvPr>
              <p:cNvSpPr/>
              <p:nvPr/>
            </p:nvSpPr>
            <p:spPr>
              <a:xfrm>
                <a:off x="2144276" y="2789078"/>
                <a:ext cx="24851" cy="13255"/>
              </a:xfrm>
              <a:custGeom>
                <a:avLst/>
                <a:gdLst/>
                <a:ahLst/>
                <a:cxnLst/>
                <a:rect l="l" t="t" r="r" b="b"/>
                <a:pathLst>
                  <a:path w="33135" h="17673" extrusionOk="0">
                    <a:moveTo>
                      <a:pt x="24299" y="17673"/>
                    </a:moveTo>
                    <a:cubicBezTo>
                      <a:pt x="29180" y="17673"/>
                      <a:pt x="33135" y="13717"/>
                      <a:pt x="33135" y="8837"/>
                    </a:cubicBezTo>
                    <a:cubicBezTo>
                      <a:pt x="33135" y="3956"/>
                      <a:pt x="29180" y="0"/>
                      <a:pt x="24299" y="0"/>
                    </a:cubicBezTo>
                    <a:lnTo>
                      <a:pt x="8837" y="0"/>
                    </a:lnTo>
                    <a:cubicBezTo>
                      <a:pt x="3955" y="0"/>
                      <a:pt x="0" y="3956"/>
                      <a:pt x="0" y="8837"/>
                    </a:cubicBezTo>
                    <a:cubicBezTo>
                      <a:pt x="0" y="13717"/>
                      <a:pt x="3955" y="17673"/>
                      <a:pt x="8837" y="1767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" name="Google Shape;412;p20">
                <a:extLst>
                  <a:ext uri="{FF2B5EF4-FFF2-40B4-BE49-F238E27FC236}">
                    <a16:creationId xmlns:a16="http://schemas.microsoft.com/office/drawing/2014/main" id="{FDFBE046-CF03-44C2-AEDB-005E4954B2AF}"/>
                  </a:ext>
                </a:extLst>
              </p:cNvPr>
              <p:cNvSpPr/>
              <p:nvPr/>
            </p:nvSpPr>
            <p:spPr>
              <a:xfrm>
                <a:off x="1799975" y="2854581"/>
                <a:ext cx="54680" cy="54681"/>
              </a:xfrm>
              <a:custGeom>
                <a:avLst/>
                <a:gdLst/>
                <a:ahLst/>
                <a:cxnLst/>
                <a:rect l="l" t="t" r="r" b="b"/>
                <a:pathLst>
                  <a:path w="72907" h="72908" extrusionOk="0">
                    <a:moveTo>
                      <a:pt x="72907" y="14901"/>
                    </a:moveTo>
                    <a:cubicBezTo>
                      <a:pt x="72907" y="6684"/>
                      <a:pt x="66222" y="0"/>
                      <a:pt x="58006" y="0"/>
                    </a:cubicBezTo>
                    <a:lnTo>
                      <a:pt x="14901" y="0"/>
                    </a:lnTo>
                    <a:cubicBezTo>
                      <a:pt x="6684" y="0"/>
                      <a:pt x="0" y="6685"/>
                      <a:pt x="0" y="14901"/>
                    </a:cubicBezTo>
                    <a:lnTo>
                      <a:pt x="0" y="58006"/>
                    </a:lnTo>
                    <a:cubicBezTo>
                      <a:pt x="0" y="66223"/>
                      <a:pt x="6685" y="72908"/>
                      <a:pt x="14901" y="72908"/>
                    </a:cubicBezTo>
                    <a:lnTo>
                      <a:pt x="58006" y="72908"/>
                    </a:lnTo>
                    <a:cubicBezTo>
                      <a:pt x="66223" y="72908"/>
                      <a:pt x="72907" y="66223"/>
                      <a:pt x="72907" y="58006"/>
                    </a:cubicBezTo>
                    <a:close/>
                    <a:moveTo>
                      <a:pt x="55234" y="55234"/>
                    </a:moveTo>
                    <a:lnTo>
                      <a:pt x="17672" y="55234"/>
                    </a:lnTo>
                    <a:lnTo>
                      <a:pt x="17672" y="17672"/>
                    </a:lnTo>
                    <a:lnTo>
                      <a:pt x="55234" y="1767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" name="Google Shape;413;p20">
                <a:extLst>
                  <a:ext uri="{FF2B5EF4-FFF2-40B4-BE49-F238E27FC236}">
                    <a16:creationId xmlns:a16="http://schemas.microsoft.com/office/drawing/2014/main" id="{32D62402-5ADD-4353-AEDE-BBACE101B7DB}"/>
                  </a:ext>
                </a:extLst>
              </p:cNvPr>
              <p:cNvSpPr/>
              <p:nvPr/>
            </p:nvSpPr>
            <p:spPr>
              <a:xfrm>
                <a:off x="1799975" y="2923875"/>
                <a:ext cx="54680" cy="54680"/>
              </a:xfrm>
              <a:custGeom>
                <a:avLst/>
                <a:gdLst/>
                <a:ahLst/>
                <a:cxnLst/>
                <a:rect l="l" t="t" r="r" b="b"/>
                <a:pathLst>
                  <a:path w="72907" h="72907" extrusionOk="0">
                    <a:moveTo>
                      <a:pt x="72907" y="14900"/>
                    </a:moveTo>
                    <a:cubicBezTo>
                      <a:pt x="72907" y="6683"/>
                      <a:pt x="66222" y="0"/>
                      <a:pt x="58006" y="0"/>
                    </a:cubicBezTo>
                    <a:lnTo>
                      <a:pt x="14901" y="0"/>
                    </a:lnTo>
                    <a:cubicBezTo>
                      <a:pt x="6684" y="0"/>
                      <a:pt x="0" y="6684"/>
                      <a:pt x="0" y="14900"/>
                    </a:cubicBezTo>
                    <a:lnTo>
                      <a:pt x="0" y="58006"/>
                    </a:lnTo>
                    <a:cubicBezTo>
                      <a:pt x="0" y="66223"/>
                      <a:pt x="6685" y="72907"/>
                      <a:pt x="14901" y="72907"/>
                    </a:cubicBezTo>
                    <a:lnTo>
                      <a:pt x="58006" y="72907"/>
                    </a:lnTo>
                    <a:cubicBezTo>
                      <a:pt x="66223" y="72907"/>
                      <a:pt x="72907" y="66222"/>
                      <a:pt x="72907" y="58006"/>
                    </a:cubicBezTo>
                    <a:close/>
                    <a:moveTo>
                      <a:pt x="55234" y="55234"/>
                    </a:moveTo>
                    <a:lnTo>
                      <a:pt x="17672" y="55234"/>
                    </a:lnTo>
                    <a:lnTo>
                      <a:pt x="17672" y="17672"/>
                    </a:lnTo>
                    <a:lnTo>
                      <a:pt x="55234" y="1767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" name="Google Shape;414;p20">
                <a:extLst>
                  <a:ext uri="{FF2B5EF4-FFF2-40B4-BE49-F238E27FC236}">
                    <a16:creationId xmlns:a16="http://schemas.microsoft.com/office/drawing/2014/main" id="{596AF7BA-8A91-4E1F-8BA5-1765E47C8D30}"/>
                  </a:ext>
                </a:extLst>
              </p:cNvPr>
              <p:cNvSpPr/>
              <p:nvPr/>
            </p:nvSpPr>
            <p:spPr>
              <a:xfrm>
                <a:off x="1799975" y="2993169"/>
                <a:ext cx="54680" cy="54680"/>
              </a:xfrm>
              <a:custGeom>
                <a:avLst/>
                <a:gdLst/>
                <a:ahLst/>
                <a:cxnLst/>
                <a:rect l="l" t="t" r="r" b="b"/>
                <a:pathLst>
                  <a:path w="72907" h="72907" extrusionOk="0">
                    <a:moveTo>
                      <a:pt x="58005" y="0"/>
                    </a:moveTo>
                    <a:lnTo>
                      <a:pt x="14901" y="0"/>
                    </a:lnTo>
                    <a:cubicBezTo>
                      <a:pt x="6684" y="0"/>
                      <a:pt x="0" y="6684"/>
                      <a:pt x="0" y="14900"/>
                    </a:cubicBezTo>
                    <a:lnTo>
                      <a:pt x="0" y="58006"/>
                    </a:lnTo>
                    <a:cubicBezTo>
                      <a:pt x="0" y="66223"/>
                      <a:pt x="6685" y="72907"/>
                      <a:pt x="14901" y="72907"/>
                    </a:cubicBezTo>
                    <a:lnTo>
                      <a:pt x="58006" y="72907"/>
                    </a:lnTo>
                    <a:cubicBezTo>
                      <a:pt x="66223" y="72907"/>
                      <a:pt x="72907" y="66222"/>
                      <a:pt x="72907" y="58006"/>
                    </a:cubicBezTo>
                    <a:lnTo>
                      <a:pt x="72907" y="14900"/>
                    </a:lnTo>
                    <a:cubicBezTo>
                      <a:pt x="72907" y="6683"/>
                      <a:pt x="66222" y="0"/>
                      <a:pt x="58005" y="0"/>
                    </a:cubicBezTo>
                    <a:close/>
                    <a:moveTo>
                      <a:pt x="55234" y="55234"/>
                    </a:moveTo>
                    <a:lnTo>
                      <a:pt x="17672" y="55234"/>
                    </a:lnTo>
                    <a:lnTo>
                      <a:pt x="17672" y="17672"/>
                    </a:lnTo>
                    <a:lnTo>
                      <a:pt x="55234" y="1767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" name="Google Shape;415;p20">
                <a:extLst>
                  <a:ext uri="{FF2B5EF4-FFF2-40B4-BE49-F238E27FC236}">
                    <a16:creationId xmlns:a16="http://schemas.microsoft.com/office/drawing/2014/main" id="{62644F93-D00E-4290-B359-F2222D3EFE4A}"/>
                  </a:ext>
                </a:extLst>
              </p:cNvPr>
              <p:cNvSpPr/>
              <p:nvPr/>
            </p:nvSpPr>
            <p:spPr>
              <a:xfrm>
                <a:off x="1909771" y="2854580"/>
                <a:ext cx="54680" cy="54681"/>
              </a:xfrm>
              <a:custGeom>
                <a:avLst/>
                <a:gdLst/>
                <a:ahLst/>
                <a:cxnLst/>
                <a:rect l="l" t="t" r="r" b="b"/>
                <a:pathLst>
                  <a:path w="72907" h="72908" extrusionOk="0">
                    <a:moveTo>
                      <a:pt x="72907" y="58006"/>
                    </a:moveTo>
                    <a:lnTo>
                      <a:pt x="72907" y="14901"/>
                    </a:lnTo>
                    <a:cubicBezTo>
                      <a:pt x="72907" y="6684"/>
                      <a:pt x="66222" y="0"/>
                      <a:pt x="58006" y="0"/>
                    </a:cubicBezTo>
                    <a:lnTo>
                      <a:pt x="14901" y="0"/>
                    </a:lnTo>
                    <a:cubicBezTo>
                      <a:pt x="6684" y="0"/>
                      <a:pt x="0" y="6685"/>
                      <a:pt x="0" y="14901"/>
                    </a:cubicBezTo>
                    <a:lnTo>
                      <a:pt x="0" y="58006"/>
                    </a:lnTo>
                    <a:cubicBezTo>
                      <a:pt x="0" y="66223"/>
                      <a:pt x="6685" y="72908"/>
                      <a:pt x="14901" y="72908"/>
                    </a:cubicBezTo>
                    <a:lnTo>
                      <a:pt x="58006" y="72908"/>
                    </a:lnTo>
                    <a:cubicBezTo>
                      <a:pt x="66222" y="72908"/>
                      <a:pt x="72907" y="66223"/>
                      <a:pt x="72907" y="58006"/>
                    </a:cubicBezTo>
                    <a:close/>
                    <a:moveTo>
                      <a:pt x="55234" y="55235"/>
                    </a:moveTo>
                    <a:lnTo>
                      <a:pt x="17672" y="55235"/>
                    </a:lnTo>
                    <a:lnTo>
                      <a:pt x="17672" y="17673"/>
                    </a:lnTo>
                    <a:lnTo>
                      <a:pt x="55234" y="1767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" name="Google Shape;416;p20">
                <a:extLst>
                  <a:ext uri="{FF2B5EF4-FFF2-40B4-BE49-F238E27FC236}">
                    <a16:creationId xmlns:a16="http://schemas.microsoft.com/office/drawing/2014/main" id="{8272EDC5-396E-419A-9B48-E16E9DB89411}"/>
                  </a:ext>
                </a:extLst>
              </p:cNvPr>
              <p:cNvSpPr/>
              <p:nvPr/>
            </p:nvSpPr>
            <p:spPr>
              <a:xfrm>
                <a:off x="1909771" y="2993169"/>
                <a:ext cx="54680" cy="54680"/>
              </a:xfrm>
              <a:custGeom>
                <a:avLst/>
                <a:gdLst/>
                <a:ahLst/>
                <a:cxnLst/>
                <a:rect l="l" t="t" r="r" b="b"/>
                <a:pathLst>
                  <a:path w="72907" h="72907" extrusionOk="0">
                    <a:moveTo>
                      <a:pt x="14901" y="72907"/>
                    </a:moveTo>
                    <a:lnTo>
                      <a:pt x="58006" y="72907"/>
                    </a:lnTo>
                    <a:cubicBezTo>
                      <a:pt x="66223" y="72907"/>
                      <a:pt x="72907" y="66222"/>
                      <a:pt x="72907" y="58006"/>
                    </a:cubicBezTo>
                    <a:lnTo>
                      <a:pt x="72907" y="14900"/>
                    </a:lnTo>
                    <a:cubicBezTo>
                      <a:pt x="72907" y="6683"/>
                      <a:pt x="66222" y="0"/>
                      <a:pt x="58006" y="0"/>
                    </a:cubicBezTo>
                    <a:lnTo>
                      <a:pt x="14901" y="0"/>
                    </a:lnTo>
                    <a:cubicBezTo>
                      <a:pt x="6684" y="0"/>
                      <a:pt x="0" y="6684"/>
                      <a:pt x="0" y="14900"/>
                    </a:cubicBezTo>
                    <a:lnTo>
                      <a:pt x="0" y="58006"/>
                    </a:lnTo>
                    <a:cubicBezTo>
                      <a:pt x="-1" y="66223"/>
                      <a:pt x="6684" y="72907"/>
                      <a:pt x="14901" y="72907"/>
                    </a:cubicBezTo>
                    <a:close/>
                    <a:moveTo>
                      <a:pt x="17672" y="17673"/>
                    </a:moveTo>
                    <a:lnTo>
                      <a:pt x="55234" y="17673"/>
                    </a:lnTo>
                    <a:lnTo>
                      <a:pt x="55234" y="55235"/>
                    </a:lnTo>
                    <a:lnTo>
                      <a:pt x="17672" y="5523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" name="Google Shape;417;p20">
                <a:extLst>
                  <a:ext uri="{FF2B5EF4-FFF2-40B4-BE49-F238E27FC236}">
                    <a16:creationId xmlns:a16="http://schemas.microsoft.com/office/drawing/2014/main" id="{C7C58691-A30F-49FD-BEC3-8F3FF368A502}"/>
                  </a:ext>
                </a:extLst>
              </p:cNvPr>
              <p:cNvSpPr/>
              <p:nvPr/>
            </p:nvSpPr>
            <p:spPr>
              <a:xfrm>
                <a:off x="2019567" y="2854581"/>
                <a:ext cx="54680" cy="54681"/>
              </a:xfrm>
              <a:custGeom>
                <a:avLst/>
                <a:gdLst/>
                <a:ahLst/>
                <a:cxnLst/>
                <a:rect l="l" t="t" r="r" b="b"/>
                <a:pathLst>
                  <a:path w="72907" h="72908" extrusionOk="0">
                    <a:moveTo>
                      <a:pt x="72907" y="14901"/>
                    </a:moveTo>
                    <a:cubicBezTo>
                      <a:pt x="72907" y="6684"/>
                      <a:pt x="66222" y="0"/>
                      <a:pt x="58006" y="0"/>
                    </a:cubicBezTo>
                    <a:lnTo>
                      <a:pt x="14901" y="0"/>
                    </a:lnTo>
                    <a:cubicBezTo>
                      <a:pt x="6684" y="0"/>
                      <a:pt x="0" y="6685"/>
                      <a:pt x="0" y="14901"/>
                    </a:cubicBezTo>
                    <a:lnTo>
                      <a:pt x="0" y="58006"/>
                    </a:lnTo>
                    <a:cubicBezTo>
                      <a:pt x="0" y="66223"/>
                      <a:pt x="6685" y="72908"/>
                      <a:pt x="14901" y="72908"/>
                    </a:cubicBezTo>
                    <a:lnTo>
                      <a:pt x="58006" y="72908"/>
                    </a:lnTo>
                    <a:cubicBezTo>
                      <a:pt x="66223" y="72908"/>
                      <a:pt x="72907" y="66223"/>
                      <a:pt x="72907" y="58006"/>
                    </a:cubicBezTo>
                    <a:close/>
                    <a:moveTo>
                      <a:pt x="55234" y="55234"/>
                    </a:moveTo>
                    <a:lnTo>
                      <a:pt x="17672" y="55234"/>
                    </a:lnTo>
                    <a:lnTo>
                      <a:pt x="17672" y="17672"/>
                    </a:lnTo>
                    <a:lnTo>
                      <a:pt x="55234" y="1767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" name="Google Shape;418;p20">
                <a:extLst>
                  <a:ext uri="{FF2B5EF4-FFF2-40B4-BE49-F238E27FC236}">
                    <a16:creationId xmlns:a16="http://schemas.microsoft.com/office/drawing/2014/main" id="{4FA83736-BA21-4B66-A70D-5D87985D525C}"/>
                  </a:ext>
                </a:extLst>
              </p:cNvPr>
              <p:cNvSpPr/>
              <p:nvPr/>
            </p:nvSpPr>
            <p:spPr>
              <a:xfrm>
                <a:off x="2129362" y="2854581"/>
                <a:ext cx="54680" cy="54681"/>
              </a:xfrm>
              <a:custGeom>
                <a:avLst/>
                <a:gdLst/>
                <a:ahLst/>
                <a:cxnLst/>
                <a:rect l="l" t="t" r="r" b="b"/>
                <a:pathLst>
                  <a:path w="72907" h="72908" extrusionOk="0">
                    <a:moveTo>
                      <a:pt x="72907" y="14901"/>
                    </a:moveTo>
                    <a:cubicBezTo>
                      <a:pt x="72907" y="6684"/>
                      <a:pt x="66222" y="0"/>
                      <a:pt x="58006" y="0"/>
                    </a:cubicBezTo>
                    <a:lnTo>
                      <a:pt x="14901" y="0"/>
                    </a:lnTo>
                    <a:cubicBezTo>
                      <a:pt x="6684" y="0"/>
                      <a:pt x="0" y="6685"/>
                      <a:pt x="0" y="14901"/>
                    </a:cubicBezTo>
                    <a:lnTo>
                      <a:pt x="0" y="58006"/>
                    </a:lnTo>
                    <a:cubicBezTo>
                      <a:pt x="0" y="66223"/>
                      <a:pt x="6685" y="72908"/>
                      <a:pt x="14901" y="72908"/>
                    </a:cubicBezTo>
                    <a:lnTo>
                      <a:pt x="58006" y="72908"/>
                    </a:lnTo>
                    <a:cubicBezTo>
                      <a:pt x="66223" y="72908"/>
                      <a:pt x="72907" y="66223"/>
                      <a:pt x="72907" y="58006"/>
                    </a:cubicBezTo>
                    <a:close/>
                    <a:moveTo>
                      <a:pt x="55234" y="55234"/>
                    </a:moveTo>
                    <a:lnTo>
                      <a:pt x="17672" y="55234"/>
                    </a:lnTo>
                    <a:lnTo>
                      <a:pt x="17672" y="17672"/>
                    </a:lnTo>
                    <a:lnTo>
                      <a:pt x="55234" y="1767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4" name="Google Shape;419;p20">
                <a:extLst>
                  <a:ext uri="{FF2B5EF4-FFF2-40B4-BE49-F238E27FC236}">
                    <a16:creationId xmlns:a16="http://schemas.microsoft.com/office/drawing/2014/main" id="{DB9D1B19-150F-44A8-B0E7-08425124E8BA}"/>
                  </a:ext>
                </a:extLst>
              </p:cNvPr>
              <p:cNvSpPr/>
              <p:nvPr/>
            </p:nvSpPr>
            <p:spPr>
              <a:xfrm>
                <a:off x="2129362" y="2923875"/>
                <a:ext cx="54680" cy="54680"/>
              </a:xfrm>
              <a:custGeom>
                <a:avLst/>
                <a:gdLst/>
                <a:ahLst/>
                <a:cxnLst/>
                <a:rect l="l" t="t" r="r" b="b"/>
                <a:pathLst>
                  <a:path w="72907" h="72907" extrusionOk="0">
                    <a:moveTo>
                      <a:pt x="72907" y="14900"/>
                    </a:moveTo>
                    <a:cubicBezTo>
                      <a:pt x="72907" y="6683"/>
                      <a:pt x="66222" y="0"/>
                      <a:pt x="58006" y="0"/>
                    </a:cubicBezTo>
                    <a:lnTo>
                      <a:pt x="14901" y="0"/>
                    </a:lnTo>
                    <a:cubicBezTo>
                      <a:pt x="6684" y="0"/>
                      <a:pt x="0" y="6684"/>
                      <a:pt x="0" y="14900"/>
                    </a:cubicBezTo>
                    <a:lnTo>
                      <a:pt x="0" y="58006"/>
                    </a:lnTo>
                    <a:cubicBezTo>
                      <a:pt x="0" y="66223"/>
                      <a:pt x="6685" y="72907"/>
                      <a:pt x="14901" y="72907"/>
                    </a:cubicBezTo>
                    <a:lnTo>
                      <a:pt x="58006" y="72907"/>
                    </a:lnTo>
                    <a:cubicBezTo>
                      <a:pt x="66223" y="72907"/>
                      <a:pt x="72907" y="66222"/>
                      <a:pt x="72907" y="58006"/>
                    </a:cubicBezTo>
                    <a:close/>
                    <a:moveTo>
                      <a:pt x="55234" y="55234"/>
                    </a:moveTo>
                    <a:lnTo>
                      <a:pt x="17672" y="55234"/>
                    </a:lnTo>
                    <a:lnTo>
                      <a:pt x="17672" y="17672"/>
                    </a:lnTo>
                    <a:lnTo>
                      <a:pt x="55234" y="1767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5" name="Google Shape;420;p20">
                <a:extLst>
                  <a:ext uri="{FF2B5EF4-FFF2-40B4-BE49-F238E27FC236}">
                    <a16:creationId xmlns:a16="http://schemas.microsoft.com/office/drawing/2014/main" id="{92E9F613-9AE2-4DC8-A687-322A3895020C}"/>
                  </a:ext>
                </a:extLst>
              </p:cNvPr>
              <p:cNvSpPr/>
              <p:nvPr/>
            </p:nvSpPr>
            <p:spPr>
              <a:xfrm>
                <a:off x="2129362" y="2993169"/>
                <a:ext cx="54680" cy="54680"/>
              </a:xfrm>
              <a:custGeom>
                <a:avLst/>
                <a:gdLst/>
                <a:ahLst/>
                <a:cxnLst/>
                <a:rect l="l" t="t" r="r" b="b"/>
                <a:pathLst>
                  <a:path w="72907" h="72907" extrusionOk="0">
                    <a:moveTo>
                      <a:pt x="58006" y="0"/>
                    </a:moveTo>
                    <a:lnTo>
                      <a:pt x="14901" y="0"/>
                    </a:lnTo>
                    <a:cubicBezTo>
                      <a:pt x="6684" y="0"/>
                      <a:pt x="0" y="6684"/>
                      <a:pt x="0" y="14900"/>
                    </a:cubicBezTo>
                    <a:lnTo>
                      <a:pt x="0" y="58006"/>
                    </a:lnTo>
                    <a:cubicBezTo>
                      <a:pt x="0" y="66223"/>
                      <a:pt x="6685" y="72907"/>
                      <a:pt x="14901" y="72907"/>
                    </a:cubicBezTo>
                    <a:lnTo>
                      <a:pt x="58006" y="72907"/>
                    </a:lnTo>
                    <a:cubicBezTo>
                      <a:pt x="66223" y="72907"/>
                      <a:pt x="72907" y="66222"/>
                      <a:pt x="72907" y="58006"/>
                    </a:cubicBezTo>
                    <a:lnTo>
                      <a:pt x="72907" y="14900"/>
                    </a:lnTo>
                    <a:cubicBezTo>
                      <a:pt x="72908" y="6683"/>
                      <a:pt x="66223" y="0"/>
                      <a:pt x="58006" y="0"/>
                    </a:cubicBezTo>
                    <a:close/>
                    <a:moveTo>
                      <a:pt x="55235" y="55234"/>
                    </a:moveTo>
                    <a:lnTo>
                      <a:pt x="17673" y="55234"/>
                    </a:lnTo>
                    <a:lnTo>
                      <a:pt x="17673" y="17672"/>
                    </a:lnTo>
                    <a:lnTo>
                      <a:pt x="55235" y="1767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" name="Google Shape;421;p20">
                <a:extLst>
                  <a:ext uri="{FF2B5EF4-FFF2-40B4-BE49-F238E27FC236}">
                    <a16:creationId xmlns:a16="http://schemas.microsoft.com/office/drawing/2014/main" id="{F43D5179-D2EA-447D-AE39-9E8EF2CB8AC2}"/>
                  </a:ext>
                </a:extLst>
              </p:cNvPr>
              <p:cNvSpPr/>
              <p:nvPr/>
            </p:nvSpPr>
            <p:spPr>
              <a:xfrm>
                <a:off x="1921679" y="2944587"/>
                <a:ext cx="30863" cy="13255"/>
              </a:xfrm>
              <a:custGeom>
                <a:avLst/>
                <a:gdLst/>
                <a:ahLst/>
                <a:cxnLst/>
                <a:rect l="l" t="t" r="r" b="b"/>
                <a:pathLst>
                  <a:path w="41151" h="17673" extrusionOk="0">
                    <a:moveTo>
                      <a:pt x="8837" y="0"/>
                    </a:moveTo>
                    <a:cubicBezTo>
                      <a:pt x="3956" y="0"/>
                      <a:pt x="0" y="3955"/>
                      <a:pt x="0" y="8837"/>
                    </a:cubicBezTo>
                    <a:cubicBezTo>
                      <a:pt x="0" y="13718"/>
                      <a:pt x="3956" y="17673"/>
                      <a:pt x="8837" y="17673"/>
                    </a:cubicBezTo>
                    <a:lnTo>
                      <a:pt x="32315" y="17673"/>
                    </a:lnTo>
                    <a:cubicBezTo>
                      <a:pt x="37195" y="17673"/>
                      <a:pt x="41152" y="13718"/>
                      <a:pt x="41152" y="8837"/>
                    </a:cubicBezTo>
                    <a:cubicBezTo>
                      <a:pt x="41152" y="3955"/>
                      <a:pt x="37195" y="0"/>
                      <a:pt x="3231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" name="Google Shape;422;p20">
                <a:extLst>
                  <a:ext uri="{FF2B5EF4-FFF2-40B4-BE49-F238E27FC236}">
                    <a16:creationId xmlns:a16="http://schemas.microsoft.com/office/drawing/2014/main" id="{44EE46AD-06E7-4CA8-88AC-2C6BE442DF58}"/>
                  </a:ext>
                </a:extLst>
              </p:cNvPr>
              <p:cNvSpPr/>
              <p:nvPr/>
            </p:nvSpPr>
            <p:spPr>
              <a:xfrm>
                <a:off x="2031475" y="3013882"/>
                <a:ext cx="30863" cy="13255"/>
              </a:xfrm>
              <a:custGeom>
                <a:avLst/>
                <a:gdLst/>
                <a:ahLst/>
                <a:cxnLst/>
                <a:rect l="l" t="t" r="r" b="b"/>
                <a:pathLst>
                  <a:path w="41151" h="17673" extrusionOk="0">
                    <a:moveTo>
                      <a:pt x="8837" y="0"/>
                    </a:moveTo>
                    <a:cubicBezTo>
                      <a:pt x="3955" y="0"/>
                      <a:pt x="0" y="3955"/>
                      <a:pt x="0" y="8837"/>
                    </a:cubicBezTo>
                    <a:cubicBezTo>
                      <a:pt x="0" y="13718"/>
                      <a:pt x="3955" y="17673"/>
                      <a:pt x="8837" y="17673"/>
                    </a:cubicBezTo>
                    <a:lnTo>
                      <a:pt x="32315" y="17673"/>
                    </a:lnTo>
                    <a:cubicBezTo>
                      <a:pt x="37196" y="17673"/>
                      <a:pt x="41152" y="13718"/>
                      <a:pt x="41152" y="8837"/>
                    </a:cubicBezTo>
                    <a:cubicBezTo>
                      <a:pt x="41152" y="3955"/>
                      <a:pt x="37196" y="0"/>
                      <a:pt x="3231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" name="Google Shape;423;p20">
                <a:extLst>
                  <a:ext uri="{FF2B5EF4-FFF2-40B4-BE49-F238E27FC236}">
                    <a16:creationId xmlns:a16="http://schemas.microsoft.com/office/drawing/2014/main" id="{4C9D9D6B-CE4E-4CEB-9252-EC1C9823D14C}"/>
                  </a:ext>
                </a:extLst>
              </p:cNvPr>
              <p:cNvSpPr/>
              <p:nvPr/>
            </p:nvSpPr>
            <p:spPr>
              <a:xfrm>
                <a:off x="1765790" y="2714379"/>
                <a:ext cx="452438" cy="381696"/>
              </a:xfrm>
              <a:custGeom>
                <a:avLst/>
                <a:gdLst/>
                <a:ahLst/>
                <a:cxnLst/>
                <a:rect l="l" t="t" r="r" b="b"/>
                <a:pathLst>
                  <a:path w="603250" h="508928" extrusionOk="0">
                    <a:moveTo>
                      <a:pt x="594413" y="33906"/>
                    </a:moveTo>
                    <a:lnTo>
                      <a:pt x="586450" y="33906"/>
                    </a:lnTo>
                    <a:lnTo>
                      <a:pt x="568648" y="8653"/>
                    </a:lnTo>
                    <a:cubicBezTo>
                      <a:pt x="564828" y="3234"/>
                      <a:pt x="558591" y="0"/>
                      <a:pt x="551961" y="0"/>
                    </a:cubicBezTo>
                    <a:lnTo>
                      <a:pt x="114341" y="0"/>
                    </a:lnTo>
                    <a:cubicBezTo>
                      <a:pt x="109460" y="0"/>
                      <a:pt x="105504" y="3956"/>
                      <a:pt x="105504" y="8837"/>
                    </a:cubicBezTo>
                    <a:cubicBezTo>
                      <a:pt x="105504" y="13717"/>
                      <a:pt x="109460" y="17673"/>
                      <a:pt x="114341" y="17673"/>
                    </a:cubicBezTo>
                    <a:lnTo>
                      <a:pt x="551960" y="17673"/>
                    </a:lnTo>
                    <a:cubicBezTo>
                      <a:pt x="552850" y="17673"/>
                      <a:pt x="553688" y="18108"/>
                      <a:pt x="554201" y="18835"/>
                    </a:cubicBezTo>
                    <a:lnTo>
                      <a:pt x="564825" y="33906"/>
                    </a:lnTo>
                    <a:lnTo>
                      <a:pt x="38424" y="33906"/>
                    </a:lnTo>
                    <a:lnTo>
                      <a:pt x="49049" y="18835"/>
                    </a:lnTo>
                    <a:cubicBezTo>
                      <a:pt x="49562" y="18108"/>
                      <a:pt x="50400" y="17673"/>
                      <a:pt x="51290" y="17673"/>
                    </a:cubicBezTo>
                    <a:lnTo>
                      <a:pt x="79010" y="17673"/>
                    </a:lnTo>
                    <a:cubicBezTo>
                      <a:pt x="83891" y="17673"/>
                      <a:pt x="87847" y="13717"/>
                      <a:pt x="87847" y="8837"/>
                    </a:cubicBezTo>
                    <a:cubicBezTo>
                      <a:pt x="87847" y="3956"/>
                      <a:pt x="83891" y="0"/>
                      <a:pt x="79010" y="0"/>
                    </a:cubicBezTo>
                    <a:lnTo>
                      <a:pt x="51290" y="0"/>
                    </a:lnTo>
                    <a:cubicBezTo>
                      <a:pt x="44661" y="0"/>
                      <a:pt x="38422" y="3235"/>
                      <a:pt x="34603" y="8653"/>
                    </a:cubicBezTo>
                    <a:lnTo>
                      <a:pt x="16800" y="33906"/>
                    </a:lnTo>
                    <a:lnTo>
                      <a:pt x="8837" y="33906"/>
                    </a:lnTo>
                    <a:cubicBezTo>
                      <a:pt x="3956" y="33906"/>
                      <a:pt x="0" y="37862"/>
                      <a:pt x="0" y="42742"/>
                    </a:cubicBezTo>
                    <a:lnTo>
                      <a:pt x="0" y="500092"/>
                    </a:lnTo>
                    <a:cubicBezTo>
                      <a:pt x="0" y="504973"/>
                      <a:pt x="3956" y="508929"/>
                      <a:pt x="8837" y="508929"/>
                    </a:cubicBezTo>
                    <a:lnTo>
                      <a:pt x="225405" y="508929"/>
                    </a:lnTo>
                    <a:cubicBezTo>
                      <a:pt x="230285" y="508929"/>
                      <a:pt x="234241" y="504973"/>
                      <a:pt x="234241" y="500092"/>
                    </a:cubicBezTo>
                    <a:cubicBezTo>
                      <a:pt x="234241" y="495211"/>
                      <a:pt x="230285" y="491255"/>
                      <a:pt x="225405" y="491255"/>
                    </a:cubicBezTo>
                    <a:lnTo>
                      <a:pt x="17673" y="491255"/>
                    </a:lnTo>
                    <a:lnTo>
                      <a:pt x="17673" y="51579"/>
                    </a:lnTo>
                    <a:lnTo>
                      <a:pt x="585577" y="51579"/>
                    </a:lnTo>
                    <a:lnTo>
                      <a:pt x="585577" y="491255"/>
                    </a:lnTo>
                    <a:lnTo>
                      <a:pt x="260735" y="491255"/>
                    </a:lnTo>
                    <a:cubicBezTo>
                      <a:pt x="255855" y="491255"/>
                      <a:pt x="251898" y="495211"/>
                      <a:pt x="251898" y="500092"/>
                    </a:cubicBezTo>
                    <a:cubicBezTo>
                      <a:pt x="251898" y="504973"/>
                      <a:pt x="255855" y="508929"/>
                      <a:pt x="260735" y="508929"/>
                    </a:cubicBezTo>
                    <a:lnTo>
                      <a:pt x="594413" y="508929"/>
                    </a:lnTo>
                    <a:cubicBezTo>
                      <a:pt x="599295" y="508929"/>
                      <a:pt x="603250" y="504973"/>
                      <a:pt x="603250" y="500092"/>
                    </a:cubicBezTo>
                    <a:lnTo>
                      <a:pt x="603250" y="42742"/>
                    </a:lnTo>
                    <a:cubicBezTo>
                      <a:pt x="603250" y="37862"/>
                      <a:pt x="599294" y="33906"/>
                      <a:pt x="594413" y="3390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" name="Google Shape;424;p20">
                <a:extLst>
                  <a:ext uri="{FF2B5EF4-FFF2-40B4-BE49-F238E27FC236}">
                    <a16:creationId xmlns:a16="http://schemas.microsoft.com/office/drawing/2014/main" id="{C5B963FC-8F31-4EE1-AC8F-FF0863D01075}"/>
                  </a:ext>
                </a:extLst>
              </p:cNvPr>
              <p:cNvSpPr/>
              <p:nvPr/>
            </p:nvSpPr>
            <p:spPr>
              <a:xfrm>
                <a:off x="2019567" y="2923874"/>
                <a:ext cx="54680" cy="54680"/>
              </a:xfrm>
              <a:custGeom>
                <a:avLst/>
                <a:gdLst/>
                <a:ahLst/>
                <a:cxnLst/>
                <a:rect l="l" t="t" r="r" b="b"/>
                <a:pathLst>
                  <a:path w="72907" h="72907" extrusionOk="0">
                    <a:moveTo>
                      <a:pt x="64071" y="27626"/>
                    </a:moveTo>
                    <a:cubicBezTo>
                      <a:pt x="68952" y="27626"/>
                      <a:pt x="72907" y="23670"/>
                      <a:pt x="72907" y="18789"/>
                    </a:cubicBezTo>
                    <a:lnTo>
                      <a:pt x="72907" y="14901"/>
                    </a:lnTo>
                    <a:cubicBezTo>
                      <a:pt x="72907" y="6684"/>
                      <a:pt x="66222" y="0"/>
                      <a:pt x="58006" y="0"/>
                    </a:cubicBezTo>
                    <a:lnTo>
                      <a:pt x="14901" y="0"/>
                    </a:lnTo>
                    <a:cubicBezTo>
                      <a:pt x="6684" y="0"/>
                      <a:pt x="0" y="6685"/>
                      <a:pt x="0" y="14901"/>
                    </a:cubicBezTo>
                    <a:lnTo>
                      <a:pt x="0" y="58007"/>
                    </a:lnTo>
                    <a:cubicBezTo>
                      <a:pt x="0" y="66224"/>
                      <a:pt x="6685" y="72907"/>
                      <a:pt x="14901" y="72907"/>
                    </a:cubicBezTo>
                    <a:lnTo>
                      <a:pt x="58006" y="72907"/>
                    </a:lnTo>
                    <a:cubicBezTo>
                      <a:pt x="66223" y="72907"/>
                      <a:pt x="72907" y="66223"/>
                      <a:pt x="72907" y="58007"/>
                    </a:cubicBezTo>
                    <a:lnTo>
                      <a:pt x="72907" y="54119"/>
                    </a:lnTo>
                    <a:cubicBezTo>
                      <a:pt x="72907" y="49238"/>
                      <a:pt x="68952" y="45283"/>
                      <a:pt x="64071" y="45283"/>
                    </a:cubicBezTo>
                    <a:cubicBezTo>
                      <a:pt x="59189" y="45283"/>
                      <a:pt x="55234" y="49238"/>
                      <a:pt x="55234" y="54119"/>
                    </a:cubicBezTo>
                    <a:lnTo>
                      <a:pt x="55234" y="55234"/>
                    </a:lnTo>
                    <a:lnTo>
                      <a:pt x="17672" y="55234"/>
                    </a:lnTo>
                    <a:lnTo>
                      <a:pt x="17672" y="17672"/>
                    </a:lnTo>
                    <a:lnTo>
                      <a:pt x="55234" y="17672"/>
                    </a:lnTo>
                    <a:lnTo>
                      <a:pt x="55234" y="18788"/>
                    </a:lnTo>
                    <a:cubicBezTo>
                      <a:pt x="55234" y="23669"/>
                      <a:pt x="59189" y="27626"/>
                      <a:pt x="64071" y="2762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0" name="Google Shape;425;p20">
              <a:extLst>
                <a:ext uri="{FF2B5EF4-FFF2-40B4-BE49-F238E27FC236}">
                  <a16:creationId xmlns:a16="http://schemas.microsoft.com/office/drawing/2014/main" id="{FD96276B-EDA7-43B5-BA59-7D4040CAB3CD}"/>
                </a:ext>
              </a:extLst>
            </p:cNvPr>
            <p:cNvSpPr/>
            <p:nvPr/>
          </p:nvSpPr>
          <p:spPr>
            <a:xfrm>
              <a:off x="177318" y="1336613"/>
              <a:ext cx="1151100" cy="1151100"/>
            </a:xfrm>
            <a:prstGeom prst="ellipse">
              <a:avLst/>
            </a:prstGeom>
            <a:solidFill>
              <a:srgbClr val="F47A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ontserrat Medium"/>
                  <a:ea typeface="Montserrat Medium"/>
                  <a:cs typeface="Montserrat Medium"/>
                  <a:sym typeface="Montserrat Medium"/>
                </a:rPr>
                <a:t> 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81" name="Google Shape;426;p20">
              <a:extLst>
                <a:ext uri="{FF2B5EF4-FFF2-40B4-BE49-F238E27FC236}">
                  <a16:creationId xmlns:a16="http://schemas.microsoft.com/office/drawing/2014/main" id="{6DA9C08E-B9C9-45C3-9291-3F574A1FA5C8}"/>
                </a:ext>
              </a:extLst>
            </p:cNvPr>
            <p:cNvSpPr/>
            <p:nvPr/>
          </p:nvSpPr>
          <p:spPr>
            <a:xfrm>
              <a:off x="319984" y="1479413"/>
              <a:ext cx="865500" cy="8655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82" name="Google Shape;427;p20">
              <a:extLst>
                <a:ext uri="{FF2B5EF4-FFF2-40B4-BE49-F238E27FC236}">
                  <a16:creationId xmlns:a16="http://schemas.microsoft.com/office/drawing/2014/main" id="{36BFD1F7-8F79-48DA-8E75-2540578E5A94}"/>
                </a:ext>
              </a:extLst>
            </p:cNvPr>
            <p:cNvSpPr/>
            <p:nvPr/>
          </p:nvSpPr>
          <p:spPr>
            <a:xfrm>
              <a:off x="3286535" y="1336613"/>
              <a:ext cx="1151100" cy="1151100"/>
            </a:xfrm>
            <a:prstGeom prst="ellipse">
              <a:avLst/>
            </a:prstGeom>
            <a:solidFill>
              <a:srgbClr val="D6D8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ontserrat Medium"/>
                  <a:ea typeface="Montserrat Medium"/>
                  <a:cs typeface="Montserrat Medium"/>
                  <a:sym typeface="Montserrat Medium"/>
                </a:rPr>
                <a:t> 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83" name="Google Shape;428;p20">
              <a:extLst>
                <a:ext uri="{FF2B5EF4-FFF2-40B4-BE49-F238E27FC236}">
                  <a16:creationId xmlns:a16="http://schemas.microsoft.com/office/drawing/2014/main" id="{12E980BD-D531-45B8-886D-B0011AEE638D}"/>
                </a:ext>
              </a:extLst>
            </p:cNvPr>
            <p:cNvSpPr/>
            <p:nvPr/>
          </p:nvSpPr>
          <p:spPr>
            <a:xfrm>
              <a:off x="3429321" y="1479413"/>
              <a:ext cx="865500" cy="8655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84" name="Google Shape;429;p20">
              <a:extLst>
                <a:ext uri="{FF2B5EF4-FFF2-40B4-BE49-F238E27FC236}">
                  <a16:creationId xmlns:a16="http://schemas.microsoft.com/office/drawing/2014/main" id="{3603C6A3-2B21-48B4-9FB0-933B2E26FB7B}"/>
                </a:ext>
              </a:extLst>
            </p:cNvPr>
            <p:cNvSpPr/>
            <p:nvPr/>
          </p:nvSpPr>
          <p:spPr>
            <a:xfrm>
              <a:off x="6395839" y="1336613"/>
              <a:ext cx="1151100" cy="1151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 rtl="0"/>
              <a:r>
                <a:rPr lang="en">
                  <a:latin typeface="Montserrat Medium"/>
                  <a:ea typeface="Montserrat Medium"/>
                  <a:cs typeface="Montserrat Medium"/>
                  <a:sym typeface="Montserrat Medium"/>
                </a:rPr>
                <a:t> </a:t>
              </a:r>
              <a:endParaRPr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85" name="Google Shape;430;p20">
              <a:extLst>
                <a:ext uri="{FF2B5EF4-FFF2-40B4-BE49-F238E27FC236}">
                  <a16:creationId xmlns:a16="http://schemas.microsoft.com/office/drawing/2014/main" id="{849D4997-FB58-46A1-B95F-643BC3216A31}"/>
                </a:ext>
              </a:extLst>
            </p:cNvPr>
            <p:cNvSpPr/>
            <p:nvPr/>
          </p:nvSpPr>
          <p:spPr>
            <a:xfrm>
              <a:off x="6538671" y="1479413"/>
              <a:ext cx="865500" cy="8655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86" name="Google Shape;431;p20">
              <a:extLst>
                <a:ext uri="{FF2B5EF4-FFF2-40B4-BE49-F238E27FC236}">
                  <a16:creationId xmlns:a16="http://schemas.microsoft.com/office/drawing/2014/main" id="{060D6012-4497-4A06-A60A-483910163348}"/>
                </a:ext>
              </a:extLst>
            </p:cNvPr>
            <p:cNvSpPr/>
            <p:nvPr/>
          </p:nvSpPr>
          <p:spPr>
            <a:xfrm>
              <a:off x="177318" y="2705300"/>
              <a:ext cx="1151100" cy="404100"/>
            </a:xfrm>
            <a:prstGeom prst="roundRect">
              <a:avLst>
                <a:gd name="adj" fmla="val 26658"/>
              </a:avLst>
            </a:prstGeom>
            <a:solidFill>
              <a:srgbClr val="F47A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01</a:t>
              </a: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  <p:sp>
          <p:nvSpPr>
            <p:cNvPr id="87" name="Google Shape;432;p20">
              <a:extLst>
                <a:ext uri="{FF2B5EF4-FFF2-40B4-BE49-F238E27FC236}">
                  <a16:creationId xmlns:a16="http://schemas.microsoft.com/office/drawing/2014/main" id="{C9E3E35B-C834-4E5D-965D-52075F976444}"/>
                </a:ext>
              </a:extLst>
            </p:cNvPr>
            <p:cNvSpPr/>
            <p:nvPr/>
          </p:nvSpPr>
          <p:spPr>
            <a:xfrm>
              <a:off x="1731945" y="2705300"/>
              <a:ext cx="1151100" cy="404100"/>
            </a:xfrm>
            <a:prstGeom prst="roundRect">
              <a:avLst>
                <a:gd name="adj" fmla="val 26658"/>
              </a:avLst>
            </a:prstGeom>
            <a:solidFill>
              <a:srgbClr val="FAC7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02</a:t>
              </a: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  <p:sp>
          <p:nvSpPr>
            <p:cNvPr id="88" name="Google Shape;433;p20">
              <a:extLst>
                <a:ext uri="{FF2B5EF4-FFF2-40B4-BE49-F238E27FC236}">
                  <a16:creationId xmlns:a16="http://schemas.microsoft.com/office/drawing/2014/main" id="{BE5FDD6F-899F-4A54-B607-9ED6A9CFBB11}"/>
                </a:ext>
              </a:extLst>
            </p:cNvPr>
            <p:cNvSpPr/>
            <p:nvPr/>
          </p:nvSpPr>
          <p:spPr>
            <a:xfrm>
              <a:off x="3286535" y="2705300"/>
              <a:ext cx="1151100" cy="404100"/>
            </a:xfrm>
            <a:prstGeom prst="roundRect">
              <a:avLst>
                <a:gd name="adj" fmla="val 26658"/>
              </a:avLst>
            </a:prstGeom>
            <a:solidFill>
              <a:srgbClr val="D6D8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03</a:t>
              </a: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  <p:sp>
          <p:nvSpPr>
            <p:cNvPr id="89" name="Google Shape;434;p20">
              <a:extLst>
                <a:ext uri="{FF2B5EF4-FFF2-40B4-BE49-F238E27FC236}">
                  <a16:creationId xmlns:a16="http://schemas.microsoft.com/office/drawing/2014/main" id="{DA7A8BC2-4E4D-475E-88AB-7639E6A07AD4}"/>
                </a:ext>
              </a:extLst>
            </p:cNvPr>
            <p:cNvSpPr/>
            <p:nvPr/>
          </p:nvSpPr>
          <p:spPr>
            <a:xfrm>
              <a:off x="4841187" y="2705300"/>
              <a:ext cx="1151100" cy="404100"/>
            </a:xfrm>
            <a:prstGeom prst="roundRect">
              <a:avLst>
                <a:gd name="adj" fmla="val 26658"/>
              </a:avLst>
            </a:prstGeom>
            <a:solidFill>
              <a:srgbClr val="AE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04</a:t>
              </a: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  <p:sp>
          <p:nvSpPr>
            <p:cNvPr id="90" name="Google Shape;435;p20">
              <a:extLst>
                <a:ext uri="{FF2B5EF4-FFF2-40B4-BE49-F238E27FC236}">
                  <a16:creationId xmlns:a16="http://schemas.microsoft.com/office/drawing/2014/main" id="{69486874-3E55-4EA6-90F0-42B081E82052}"/>
                </a:ext>
              </a:extLst>
            </p:cNvPr>
            <p:cNvSpPr/>
            <p:nvPr/>
          </p:nvSpPr>
          <p:spPr>
            <a:xfrm>
              <a:off x="6395839" y="2705300"/>
              <a:ext cx="1151100" cy="404100"/>
            </a:xfrm>
            <a:prstGeom prst="roundRect">
              <a:avLst>
                <a:gd name="adj" fmla="val 26658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 rtl="0"/>
              <a:r>
                <a:rPr lang="en" sz="1600" dirty="0"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05</a:t>
              </a:r>
              <a:endParaRPr sz="1600" dirty="0"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  <p:cxnSp>
          <p:nvCxnSpPr>
            <p:cNvPr id="91" name="Google Shape;436;p20">
              <a:extLst>
                <a:ext uri="{FF2B5EF4-FFF2-40B4-BE49-F238E27FC236}">
                  <a16:creationId xmlns:a16="http://schemas.microsoft.com/office/drawing/2014/main" id="{DC8BF644-D75E-403E-BEA7-6FD3A8E8026A}"/>
                </a:ext>
              </a:extLst>
            </p:cNvPr>
            <p:cNvCxnSpPr>
              <a:stCxn id="86" idx="3"/>
              <a:endCxn id="87" idx="1"/>
            </p:cNvCxnSpPr>
            <p:nvPr/>
          </p:nvCxnSpPr>
          <p:spPr>
            <a:xfrm>
              <a:off x="1328418" y="2907350"/>
              <a:ext cx="403500" cy="0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92" name="Google Shape;437;p20">
              <a:extLst>
                <a:ext uri="{FF2B5EF4-FFF2-40B4-BE49-F238E27FC236}">
                  <a16:creationId xmlns:a16="http://schemas.microsoft.com/office/drawing/2014/main" id="{B67474B7-3616-4EAB-83EE-520E4AD5D572}"/>
                </a:ext>
              </a:extLst>
            </p:cNvPr>
            <p:cNvCxnSpPr>
              <a:stCxn id="87" idx="3"/>
              <a:endCxn id="88" idx="1"/>
            </p:cNvCxnSpPr>
            <p:nvPr/>
          </p:nvCxnSpPr>
          <p:spPr>
            <a:xfrm>
              <a:off x="2883045" y="2907350"/>
              <a:ext cx="403500" cy="0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93" name="Google Shape;438;p20">
              <a:extLst>
                <a:ext uri="{FF2B5EF4-FFF2-40B4-BE49-F238E27FC236}">
                  <a16:creationId xmlns:a16="http://schemas.microsoft.com/office/drawing/2014/main" id="{06E0643A-A455-4543-BEAE-B991EC1374C8}"/>
                </a:ext>
              </a:extLst>
            </p:cNvPr>
            <p:cNvCxnSpPr>
              <a:stCxn id="88" idx="3"/>
              <a:endCxn id="89" idx="1"/>
            </p:cNvCxnSpPr>
            <p:nvPr/>
          </p:nvCxnSpPr>
          <p:spPr>
            <a:xfrm>
              <a:off x="4437635" y="2907350"/>
              <a:ext cx="403500" cy="0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94" name="Google Shape;439;p20">
              <a:extLst>
                <a:ext uri="{FF2B5EF4-FFF2-40B4-BE49-F238E27FC236}">
                  <a16:creationId xmlns:a16="http://schemas.microsoft.com/office/drawing/2014/main" id="{9C9ADECE-0ADA-4AFB-A040-A81BBEF7A082}"/>
                </a:ext>
              </a:extLst>
            </p:cNvPr>
            <p:cNvCxnSpPr>
              <a:stCxn id="89" idx="3"/>
              <a:endCxn id="90" idx="1"/>
            </p:cNvCxnSpPr>
            <p:nvPr/>
          </p:nvCxnSpPr>
          <p:spPr>
            <a:xfrm>
              <a:off x="5992287" y="2907350"/>
              <a:ext cx="403500" cy="0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95" name="Google Shape;468;p20">
              <a:extLst>
                <a:ext uri="{FF2B5EF4-FFF2-40B4-BE49-F238E27FC236}">
                  <a16:creationId xmlns:a16="http://schemas.microsoft.com/office/drawing/2014/main" id="{185221AD-7F1F-481E-8891-05E9CC046975}"/>
                </a:ext>
              </a:extLst>
            </p:cNvPr>
            <p:cNvSpPr/>
            <p:nvPr/>
          </p:nvSpPr>
          <p:spPr>
            <a:xfrm>
              <a:off x="35496" y="3311450"/>
              <a:ext cx="1437399" cy="591825"/>
            </a:xfrm>
            <a:prstGeom prst="rect">
              <a:avLst/>
            </a:prstGeom>
            <a:solidFill>
              <a:srgbClr val="FFFFFF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 rtl="0"/>
              <a:r>
                <a:rPr lang="en" dirty="0">
                  <a:solidFill>
                    <a:srgbClr val="0070C0"/>
                  </a:solidFill>
                  <a:latin typeface="Garamond" panose="02020404030301010803" pitchFamily="18" charset="0"/>
                  <a:sym typeface="Montserrat Medium"/>
                </a:rPr>
                <a:t>X, Instagram, Linkedin, YouTube </a:t>
              </a:r>
              <a:endParaRPr dirty="0">
                <a:solidFill>
                  <a:srgbClr val="0070C0"/>
                </a:solidFill>
                <a:latin typeface="Garamond" panose="02020404030301010803" pitchFamily="18" charset="0"/>
                <a:sym typeface="Sora"/>
              </a:endParaRPr>
            </a:p>
          </p:txBody>
        </p:sp>
        <p:sp>
          <p:nvSpPr>
            <p:cNvPr id="96" name="Google Shape;469;p20">
              <a:extLst>
                <a:ext uri="{FF2B5EF4-FFF2-40B4-BE49-F238E27FC236}">
                  <a16:creationId xmlns:a16="http://schemas.microsoft.com/office/drawing/2014/main" id="{2A6B5778-FE4A-4F2E-935E-EDEC5B397C89}"/>
                </a:ext>
              </a:extLst>
            </p:cNvPr>
            <p:cNvSpPr/>
            <p:nvPr/>
          </p:nvSpPr>
          <p:spPr>
            <a:xfrm>
              <a:off x="3153695" y="3291834"/>
              <a:ext cx="1416763" cy="611441"/>
            </a:xfrm>
            <a:prstGeom prst="rect">
              <a:avLst/>
            </a:prstGeom>
            <a:solidFill>
              <a:srgbClr val="FFFFFF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 rtl="0"/>
              <a:r>
                <a:rPr lang="en" dirty="0">
                  <a:solidFill>
                    <a:srgbClr val="0070C0"/>
                  </a:solidFill>
                  <a:latin typeface="Garamond" panose="02020404030301010803" pitchFamily="18" charset="0"/>
                  <a:sym typeface="Montserrat Medium"/>
                </a:rPr>
                <a:t>Fliers &amp; Banners</a:t>
              </a:r>
              <a:endParaRPr dirty="0">
                <a:solidFill>
                  <a:srgbClr val="0070C0"/>
                </a:solidFill>
                <a:latin typeface="Garamond" panose="02020404030301010803" pitchFamily="18" charset="0"/>
                <a:sym typeface="Montserrat Medium"/>
              </a:endParaRPr>
            </a:p>
            <a:p>
              <a:pPr algn="ctr" rtl="0"/>
              <a:r>
                <a:rPr lang="en" dirty="0">
                  <a:solidFill>
                    <a:srgbClr val="0070C0"/>
                  </a:solidFill>
                  <a:latin typeface="Garamond" panose="02020404030301010803" pitchFamily="18" charset="0"/>
                  <a:sym typeface="Montserrat Medium"/>
                </a:rPr>
                <a:t>Motion Graphics &amp; Reels</a:t>
              </a:r>
              <a:endParaRPr dirty="0">
                <a:solidFill>
                  <a:srgbClr val="0070C0"/>
                </a:solidFill>
                <a:latin typeface="Garamond" panose="02020404030301010803" pitchFamily="18" charset="0"/>
                <a:sym typeface="Montserrat Medium"/>
              </a:endParaRPr>
            </a:p>
          </p:txBody>
        </p:sp>
        <p:sp>
          <p:nvSpPr>
            <p:cNvPr id="97" name="Google Shape;470;p20">
              <a:extLst>
                <a:ext uri="{FF2B5EF4-FFF2-40B4-BE49-F238E27FC236}">
                  <a16:creationId xmlns:a16="http://schemas.microsoft.com/office/drawing/2014/main" id="{BB993EC0-BCF1-47D6-BD4D-C96CAF88B0AA}"/>
                </a:ext>
              </a:extLst>
            </p:cNvPr>
            <p:cNvSpPr/>
            <p:nvPr/>
          </p:nvSpPr>
          <p:spPr>
            <a:xfrm>
              <a:off x="4782626" y="3291834"/>
              <a:ext cx="1293300" cy="615667"/>
            </a:xfrm>
            <a:prstGeom prst="rect">
              <a:avLst/>
            </a:prstGeom>
            <a:solidFill>
              <a:srgbClr val="FFFFFF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 rtl="0"/>
              <a:r>
                <a:rPr lang="en-US" dirty="0">
                  <a:solidFill>
                    <a:srgbClr val="0070C0"/>
                  </a:solidFill>
                  <a:latin typeface="Garamond" panose="02020404030301010803" pitchFamily="18" charset="0"/>
                  <a:sym typeface="Sora"/>
                </a:rPr>
                <a:t>X </a:t>
              </a:r>
              <a:r>
                <a:rPr lang="en" dirty="0">
                  <a:solidFill>
                    <a:srgbClr val="0070C0"/>
                  </a:solidFill>
                  <a:latin typeface="Garamond" panose="02020404030301010803" pitchFamily="18" charset="0"/>
                  <a:sym typeface="Sora"/>
                </a:rPr>
                <a:t>(Twitter) Space</a:t>
              </a:r>
              <a:endParaRPr dirty="0">
                <a:solidFill>
                  <a:srgbClr val="0070C0"/>
                </a:solidFill>
                <a:latin typeface="Garamond" panose="02020404030301010803" pitchFamily="18" charset="0"/>
                <a:sym typeface="Sora"/>
              </a:endParaRPr>
            </a:p>
          </p:txBody>
        </p:sp>
        <p:sp>
          <p:nvSpPr>
            <p:cNvPr id="98" name="Google Shape;471;p20">
              <a:extLst>
                <a:ext uri="{FF2B5EF4-FFF2-40B4-BE49-F238E27FC236}">
                  <a16:creationId xmlns:a16="http://schemas.microsoft.com/office/drawing/2014/main" id="{06D07545-3996-4D98-96A7-55F05229C849}"/>
                </a:ext>
              </a:extLst>
            </p:cNvPr>
            <p:cNvSpPr/>
            <p:nvPr/>
          </p:nvSpPr>
          <p:spPr>
            <a:xfrm>
              <a:off x="6313371" y="3287608"/>
              <a:ext cx="1293300" cy="615667"/>
            </a:xfrm>
            <a:prstGeom prst="rect">
              <a:avLst/>
            </a:prstGeom>
            <a:solidFill>
              <a:srgbClr val="FFFFFF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 rtl="0"/>
              <a:r>
                <a:rPr lang="en" dirty="0">
                  <a:solidFill>
                    <a:srgbClr val="0070C0"/>
                  </a:solidFill>
                  <a:latin typeface="Garamond" panose="02020404030301010803" pitchFamily="18" charset="0"/>
                  <a:sym typeface="Sora"/>
                </a:rPr>
                <a:t>Social Media Influencers</a:t>
              </a:r>
              <a:endParaRPr dirty="0">
                <a:solidFill>
                  <a:srgbClr val="0070C0"/>
                </a:solidFill>
                <a:latin typeface="Garamond" panose="02020404030301010803" pitchFamily="18" charset="0"/>
                <a:sym typeface="Sora"/>
              </a:endParaRPr>
            </a:p>
          </p:txBody>
        </p:sp>
        <p:pic>
          <p:nvPicPr>
            <p:cNvPr id="99" name="Google Shape;472;p20">
              <a:extLst>
                <a:ext uri="{FF2B5EF4-FFF2-40B4-BE49-F238E27FC236}">
                  <a16:creationId xmlns:a16="http://schemas.microsoft.com/office/drawing/2014/main" id="{CF5C65AC-ADCF-4F7C-A2D8-5EA2D5ABFDCF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64719" y="1668637"/>
              <a:ext cx="576353" cy="576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</p:pic>
        <p:sp>
          <p:nvSpPr>
            <p:cNvPr id="100" name="Google Shape;473;p20">
              <a:extLst>
                <a:ext uri="{FF2B5EF4-FFF2-40B4-BE49-F238E27FC236}">
                  <a16:creationId xmlns:a16="http://schemas.microsoft.com/office/drawing/2014/main" id="{6C91BBEC-B672-4FEE-9694-CE9B5A777E35}"/>
                </a:ext>
              </a:extLst>
            </p:cNvPr>
            <p:cNvSpPr/>
            <p:nvPr/>
          </p:nvSpPr>
          <p:spPr>
            <a:xfrm>
              <a:off x="1639575" y="3311450"/>
              <a:ext cx="1352700" cy="591825"/>
            </a:xfrm>
            <a:prstGeom prst="rect">
              <a:avLst/>
            </a:prstGeom>
            <a:solidFill>
              <a:srgbClr val="FFFFFF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rtl="0"/>
              <a:r>
                <a:rPr lang="en" dirty="0">
                  <a:solidFill>
                    <a:srgbClr val="0070C0"/>
                  </a:solidFill>
                  <a:latin typeface="Garamond" panose="02020404030301010803" pitchFamily="18" charset="0"/>
                  <a:sym typeface="Montserrat Medium"/>
                </a:rPr>
                <a:t>Press Release</a:t>
              </a:r>
              <a:r>
                <a:rPr lang="en-US" dirty="0">
                  <a:solidFill>
                    <a:srgbClr val="0070C0"/>
                  </a:solidFill>
                  <a:latin typeface="Garamond" panose="02020404030301010803" pitchFamily="18" charset="0"/>
                  <a:sym typeface="Montserrat Medium"/>
                </a:rPr>
                <a:t> (Social media)</a:t>
              </a:r>
              <a:endParaRPr dirty="0">
                <a:solidFill>
                  <a:srgbClr val="0070C0"/>
                </a:solidFill>
                <a:latin typeface="Garamond" panose="02020404030301010803" pitchFamily="18" charset="0"/>
                <a:sym typeface="Montserrat Medium"/>
              </a:endParaRPr>
            </a:p>
          </p:txBody>
        </p:sp>
        <p:pic>
          <p:nvPicPr>
            <p:cNvPr id="101" name="Google Shape;475;p20">
              <a:extLst>
                <a:ext uri="{FF2B5EF4-FFF2-40B4-BE49-F238E27FC236}">
                  <a16:creationId xmlns:a16="http://schemas.microsoft.com/office/drawing/2014/main" id="{DCFA2780-4F15-42E1-9337-4C97A94BF998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573946" y="1599800"/>
              <a:ext cx="576350" cy="57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" name="Google Shape;476;p20">
              <a:extLst>
                <a:ext uri="{FF2B5EF4-FFF2-40B4-BE49-F238E27FC236}">
                  <a16:creationId xmlns:a16="http://schemas.microsoft.com/office/drawing/2014/main" id="{9B482A33-7FCE-4DD5-8831-9832D2D346D9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l="25856" t="20023" r="25731" b="21100"/>
            <a:stretch/>
          </p:blipFill>
          <p:spPr>
            <a:xfrm>
              <a:off x="6683196" y="1648564"/>
              <a:ext cx="487050" cy="4788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" name="Google Shape;477;p20">
              <a:extLst>
                <a:ext uri="{FF2B5EF4-FFF2-40B4-BE49-F238E27FC236}">
                  <a16:creationId xmlns:a16="http://schemas.microsoft.com/office/drawing/2014/main" id="{63A4450F-64DA-458B-AF6A-B302ADDB0827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 l="27755" t="7120" r="25414" b="7292"/>
            <a:stretch/>
          </p:blipFill>
          <p:spPr>
            <a:xfrm>
              <a:off x="5128571" y="1652593"/>
              <a:ext cx="576351" cy="60846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0" name="Google Shape;473;p20">
              <a:extLst>
                <a:ext uri="{FF2B5EF4-FFF2-40B4-BE49-F238E27FC236}">
                  <a16:creationId xmlns:a16="http://schemas.microsoft.com/office/drawing/2014/main" id="{E6BB9A34-E895-494C-A492-8DFA7B905F78}"/>
                </a:ext>
              </a:extLst>
            </p:cNvPr>
            <p:cNvSpPr/>
            <p:nvPr/>
          </p:nvSpPr>
          <p:spPr>
            <a:xfrm>
              <a:off x="7742546" y="3299528"/>
              <a:ext cx="1224136" cy="591825"/>
            </a:xfrm>
            <a:prstGeom prst="rect">
              <a:avLst/>
            </a:prstGeom>
            <a:solidFill>
              <a:srgbClr val="FFFFFF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rtl="0"/>
              <a:r>
                <a:rPr lang="en-US" dirty="0">
                  <a:solidFill>
                    <a:srgbClr val="0070C0"/>
                  </a:solidFill>
                  <a:latin typeface="Garamond" panose="02020404030301010803" pitchFamily="18" charset="0"/>
                  <a:sym typeface="Montserrat Medium"/>
                </a:rPr>
                <a:t>  Shout Outs </a:t>
              </a:r>
              <a:endParaRPr dirty="0">
                <a:solidFill>
                  <a:srgbClr val="0070C0"/>
                </a:solidFill>
                <a:latin typeface="Garamond" panose="02020404030301010803" pitchFamily="18" charset="0"/>
                <a:sym typeface="Montserrat Medium"/>
              </a:endParaRPr>
            </a:p>
          </p:txBody>
        </p:sp>
        <p:sp>
          <p:nvSpPr>
            <p:cNvPr id="52" name="Google Shape;425;p20">
              <a:extLst>
                <a:ext uri="{FF2B5EF4-FFF2-40B4-BE49-F238E27FC236}">
                  <a16:creationId xmlns:a16="http://schemas.microsoft.com/office/drawing/2014/main" id="{B761D1E9-BC31-4814-A7FA-51EC5B92CC53}"/>
                </a:ext>
              </a:extLst>
            </p:cNvPr>
            <p:cNvSpPr/>
            <p:nvPr/>
          </p:nvSpPr>
          <p:spPr>
            <a:xfrm>
              <a:off x="7815582" y="1336613"/>
              <a:ext cx="1151100" cy="11511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ontserrat Medium"/>
                  <a:ea typeface="Montserrat Medium"/>
                  <a:cs typeface="Montserrat Medium"/>
                  <a:sym typeface="Montserrat Medium"/>
                </a:rPr>
                <a:t> 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54" name="Google Shape;426;p20">
              <a:extLst>
                <a:ext uri="{FF2B5EF4-FFF2-40B4-BE49-F238E27FC236}">
                  <a16:creationId xmlns:a16="http://schemas.microsoft.com/office/drawing/2014/main" id="{B758D267-4790-42B6-8D25-C619718870FA}"/>
                </a:ext>
              </a:extLst>
            </p:cNvPr>
            <p:cNvSpPr/>
            <p:nvPr/>
          </p:nvSpPr>
          <p:spPr>
            <a:xfrm>
              <a:off x="7958516" y="1497118"/>
              <a:ext cx="865500" cy="8655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pic>
          <p:nvPicPr>
            <p:cNvPr id="53" name="Google Shape;472;p20">
              <a:extLst>
                <a:ext uri="{FF2B5EF4-FFF2-40B4-BE49-F238E27FC236}">
                  <a16:creationId xmlns:a16="http://schemas.microsoft.com/office/drawing/2014/main" id="{2EFF3426-22A2-410E-ACAD-2C0214C66C3A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8102955" y="1623975"/>
              <a:ext cx="576353" cy="576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</p:pic>
        <p:sp>
          <p:nvSpPr>
            <p:cNvPr id="56" name="Google Shape;435;p20">
              <a:extLst>
                <a:ext uri="{FF2B5EF4-FFF2-40B4-BE49-F238E27FC236}">
                  <a16:creationId xmlns:a16="http://schemas.microsoft.com/office/drawing/2014/main" id="{3A676285-5422-443E-91AC-B1D87768FB29}"/>
                </a:ext>
              </a:extLst>
            </p:cNvPr>
            <p:cNvSpPr/>
            <p:nvPr/>
          </p:nvSpPr>
          <p:spPr>
            <a:xfrm>
              <a:off x="7815582" y="2685610"/>
              <a:ext cx="1151100" cy="404100"/>
            </a:xfrm>
            <a:prstGeom prst="roundRect">
              <a:avLst>
                <a:gd name="adj" fmla="val 26658"/>
              </a:avLst>
            </a:prstGeom>
            <a:solidFill>
              <a:srgbClr val="00B0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 rtl="0"/>
              <a:r>
                <a:rPr lang="en" sz="1600" dirty="0"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06</a:t>
              </a:r>
              <a:endParaRPr sz="1600" dirty="0"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  <p:cxnSp>
          <p:nvCxnSpPr>
            <p:cNvPr id="104" name="Google Shape;439;p20">
              <a:extLst>
                <a:ext uri="{FF2B5EF4-FFF2-40B4-BE49-F238E27FC236}">
                  <a16:creationId xmlns:a16="http://schemas.microsoft.com/office/drawing/2014/main" id="{E6D250FF-C1F0-4EE7-B1EE-C9D4A71736ED}"/>
                </a:ext>
              </a:extLst>
            </p:cNvPr>
            <p:cNvCxnSpPr>
              <a:cxnSpLocks/>
            </p:cNvCxnSpPr>
            <p:nvPr/>
          </p:nvCxnSpPr>
          <p:spPr>
            <a:xfrm>
              <a:off x="7547957" y="2907350"/>
              <a:ext cx="267625" cy="0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1471011873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Simple Light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27799</TotalTime>
  <Words>295</Words>
  <Application>Microsoft Office PowerPoint</Application>
  <DocSecurity>0</DocSecurity>
  <PresentationFormat>On-screen Show (16:9)</PresentationFormat>
  <Paragraphs>105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0" baseType="lpstr">
      <vt:lpstr>Arial</vt:lpstr>
      <vt:lpstr>Calibri</vt:lpstr>
      <vt:lpstr>Calibri Light</vt:lpstr>
      <vt:lpstr>Garamond</vt:lpstr>
      <vt:lpstr>Montserrat Medium</vt:lpstr>
      <vt:lpstr>Montserrat SemiBold</vt:lpstr>
      <vt:lpstr>Segoe UI Semibold</vt:lpstr>
      <vt:lpstr>Sora</vt:lpstr>
      <vt:lpstr>Times New Roman</vt:lpstr>
      <vt:lpstr>Wingdings</vt:lpstr>
      <vt:lpstr>Simple Light</vt:lpstr>
      <vt:lpstr>The Role of eduroam Awareness Campaigns</vt:lpstr>
      <vt:lpstr>Outline</vt:lpstr>
      <vt:lpstr>PowerPoint Presentation</vt:lpstr>
      <vt:lpstr>PowerPoint Presentation</vt:lpstr>
      <vt:lpstr>Why Awareness Campaigns?</vt:lpstr>
      <vt:lpstr>PowerPoint Presentation</vt:lpstr>
      <vt:lpstr>RENU eduroam Awareness Campaigns</vt:lpstr>
      <vt:lpstr>Campaign Strategies</vt:lpstr>
      <vt:lpstr>Online Strategies</vt:lpstr>
      <vt:lpstr>Physical Strategies</vt:lpstr>
      <vt:lpstr>Impact of the Awareness Campaigns</vt:lpstr>
      <vt:lpstr>Impact of the Awareness Campaigns</vt:lpstr>
      <vt:lpstr>eduroam Statistics</vt:lpstr>
      <vt:lpstr>eduroam Statistics</vt:lpstr>
      <vt:lpstr>eduroam Statistics</vt:lpstr>
      <vt:lpstr>PowerPoint Presentation</vt:lpstr>
      <vt:lpstr>Challenges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RENU Technical Meeting</dc:title>
  <dc:subject/>
  <dc:creator>Masiga Brian</dc:creator>
  <cp:keywords/>
  <dc:description/>
  <cp:lastModifiedBy>Joel Omiat</cp:lastModifiedBy>
  <cp:revision>1814</cp:revision>
  <dcterms:modified xsi:type="dcterms:W3CDTF">2024-10-25T20:39:41Z</dcterms:modified>
  <cp:category/>
  <dc:identifier/>
  <cp:contentStatus/>
  <dc:language/>
  <cp:version/>
</cp:coreProperties>
</file>