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19"/>
  </p:notesMasterIdLst>
  <p:sldIdLst>
    <p:sldId id="256" r:id="rId2"/>
    <p:sldId id="269" r:id="rId3"/>
    <p:sldId id="284" r:id="rId4"/>
    <p:sldId id="283" r:id="rId5"/>
    <p:sldId id="270" r:id="rId6"/>
    <p:sldId id="275" r:id="rId7"/>
    <p:sldId id="280" r:id="rId8"/>
    <p:sldId id="281" r:id="rId9"/>
    <p:sldId id="261" r:id="rId10"/>
    <p:sldId id="278" r:id="rId11"/>
    <p:sldId id="259" r:id="rId12"/>
    <p:sldId id="262" r:id="rId13"/>
    <p:sldId id="264" r:id="rId14"/>
    <p:sldId id="265" r:id="rId15"/>
    <p:sldId id="266" r:id="rId16"/>
    <p:sldId id="267" r:id="rId17"/>
    <p:sldId id="28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94660"/>
  </p:normalViewPr>
  <p:slideViewPr>
    <p:cSldViewPr snapToGrid="0">
      <p:cViewPr>
        <p:scale>
          <a:sx n="47" d="100"/>
          <a:sy n="47" d="100"/>
        </p:scale>
        <p:origin x="684" y="3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0E4612-CCCE-47DB-886F-99C0C5183880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30769DC-03DB-432B-BCEC-23C42B0BD8E7}">
      <dgm:prSet/>
      <dgm:spPr/>
      <dgm:t>
        <a:bodyPr/>
        <a:lstStyle/>
        <a:p>
          <a:r>
            <a:rPr lang="en-US" dirty="0"/>
            <a:t>Symptom tracking.</a:t>
          </a:r>
        </a:p>
      </dgm:t>
    </dgm:pt>
    <dgm:pt modelId="{D4A7A32A-CE25-4852-8F1D-6E1D734C1537}" type="parTrans" cxnId="{0BF24049-FF0F-45AD-9AAF-7488ACE79AB6}">
      <dgm:prSet/>
      <dgm:spPr/>
      <dgm:t>
        <a:bodyPr/>
        <a:lstStyle/>
        <a:p>
          <a:endParaRPr lang="en-US"/>
        </a:p>
      </dgm:t>
    </dgm:pt>
    <dgm:pt modelId="{59DB51D8-F9DF-4D44-9809-537054A412BF}" type="sibTrans" cxnId="{0BF24049-FF0F-45AD-9AAF-7488ACE79AB6}">
      <dgm:prSet/>
      <dgm:spPr/>
      <dgm:t>
        <a:bodyPr/>
        <a:lstStyle/>
        <a:p>
          <a:endParaRPr lang="en-US"/>
        </a:p>
      </dgm:t>
    </dgm:pt>
    <dgm:pt modelId="{47E729B5-9071-4E1B-83EA-D5111DC311ED}">
      <dgm:prSet/>
      <dgm:spPr/>
      <dgm:t>
        <a:bodyPr/>
        <a:lstStyle/>
        <a:p>
          <a:r>
            <a:rPr lang="en-US"/>
            <a:t>Wound monitoring,</a:t>
          </a:r>
        </a:p>
      </dgm:t>
    </dgm:pt>
    <dgm:pt modelId="{FFE62B55-4522-4BE3-8884-41B42EA1CDD5}" type="parTrans" cxnId="{D95500A3-857C-4D9A-A05E-5E2D5F315990}">
      <dgm:prSet/>
      <dgm:spPr/>
      <dgm:t>
        <a:bodyPr/>
        <a:lstStyle/>
        <a:p>
          <a:endParaRPr lang="en-US"/>
        </a:p>
      </dgm:t>
    </dgm:pt>
    <dgm:pt modelId="{0302C5F2-569A-484B-B9E9-E31736CD03A7}" type="sibTrans" cxnId="{D95500A3-857C-4D9A-A05E-5E2D5F315990}">
      <dgm:prSet/>
      <dgm:spPr/>
      <dgm:t>
        <a:bodyPr/>
        <a:lstStyle/>
        <a:p>
          <a:endParaRPr lang="en-US"/>
        </a:p>
      </dgm:t>
    </dgm:pt>
    <dgm:pt modelId="{4C1AA650-4C26-464C-845F-B3BFF7AD8035}">
      <dgm:prSet/>
      <dgm:spPr/>
      <dgm:t>
        <a:bodyPr/>
        <a:lstStyle/>
        <a:p>
          <a:r>
            <a:rPr lang="en-US" dirty="0"/>
            <a:t>Medication reminders,</a:t>
          </a:r>
        </a:p>
      </dgm:t>
    </dgm:pt>
    <dgm:pt modelId="{DC4BD4C3-37E0-4EAE-AD33-8F979D549CFD}" type="parTrans" cxnId="{895D6B0F-E0D7-4402-B7F2-2DBC47098F41}">
      <dgm:prSet/>
      <dgm:spPr/>
      <dgm:t>
        <a:bodyPr/>
        <a:lstStyle/>
        <a:p>
          <a:endParaRPr lang="en-US"/>
        </a:p>
      </dgm:t>
    </dgm:pt>
    <dgm:pt modelId="{5EC06252-3962-42B7-BF10-541BD9B36F2A}" type="sibTrans" cxnId="{895D6B0F-E0D7-4402-B7F2-2DBC47098F41}">
      <dgm:prSet/>
      <dgm:spPr/>
      <dgm:t>
        <a:bodyPr/>
        <a:lstStyle/>
        <a:p>
          <a:endParaRPr lang="en-US"/>
        </a:p>
      </dgm:t>
    </dgm:pt>
    <dgm:pt modelId="{1904C38B-364C-4BAC-9BB1-8EEB3422A049}">
      <dgm:prSet/>
      <dgm:spPr/>
      <dgm:t>
        <a:bodyPr/>
        <a:lstStyle/>
        <a:p>
          <a:r>
            <a:rPr lang="en-US" dirty="0"/>
            <a:t>Direct communication with healthcare providers.</a:t>
          </a:r>
        </a:p>
      </dgm:t>
    </dgm:pt>
    <dgm:pt modelId="{3EB59F1E-0E45-4B73-9A94-88E0DBC97530}" type="parTrans" cxnId="{AC3C3798-2168-4A06-85D3-7A6ED4239B99}">
      <dgm:prSet/>
      <dgm:spPr/>
      <dgm:t>
        <a:bodyPr/>
        <a:lstStyle/>
        <a:p>
          <a:endParaRPr lang="en-US"/>
        </a:p>
      </dgm:t>
    </dgm:pt>
    <dgm:pt modelId="{E080718D-5494-4A4A-8707-F5EB4650AC34}" type="sibTrans" cxnId="{AC3C3798-2168-4A06-85D3-7A6ED4239B99}">
      <dgm:prSet/>
      <dgm:spPr/>
      <dgm:t>
        <a:bodyPr/>
        <a:lstStyle/>
        <a:p>
          <a:endParaRPr lang="en-US"/>
        </a:p>
      </dgm:t>
    </dgm:pt>
    <dgm:pt modelId="{6DF7A8EB-5478-4F6A-8B8E-F012F29D4E94}">
      <dgm:prSet/>
      <dgm:spPr/>
      <dgm:t>
        <a:bodyPr/>
        <a:lstStyle/>
        <a:p>
          <a:r>
            <a:rPr lang="en-US" dirty="0"/>
            <a:t>Designed for Low/No  Internet Connectivity</a:t>
          </a:r>
        </a:p>
      </dgm:t>
    </dgm:pt>
    <dgm:pt modelId="{765FE12D-5826-4F94-9889-35CE9ED49859}" type="parTrans" cxnId="{664EDB0C-24D2-4EAF-B14F-D18463B61D83}">
      <dgm:prSet/>
      <dgm:spPr/>
      <dgm:t>
        <a:bodyPr/>
        <a:lstStyle/>
        <a:p>
          <a:endParaRPr lang="en-US"/>
        </a:p>
      </dgm:t>
    </dgm:pt>
    <dgm:pt modelId="{99371D84-53B6-4C81-85F7-0DA459E40668}" type="sibTrans" cxnId="{664EDB0C-24D2-4EAF-B14F-D18463B61D83}">
      <dgm:prSet/>
      <dgm:spPr/>
      <dgm:t>
        <a:bodyPr/>
        <a:lstStyle/>
        <a:p>
          <a:endParaRPr lang="en-US"/>
        </a:p>
      </dgm:t>
    </dgm:pt>
    <dgm:pt modelId="{D0D89A88-2B94-4ABE-94B5-7BDC37FB5960}" type="pres">
      <dgm:prSet presAssocID="{920E4612-CCCE-47DB-886F-99C0C5183880}" presName="vert0" presStyleCnt="0">
        <dgm:presLayoutVars>
          <dgm:dir/>
          <dgm:animOne val="branch"/>
          <dgm:animLvl val="lvl"/>
        </dgm:presLayoutVars>
      </dgm:prSet>
      <dgm:spPr/>
    </dgm:pt>
    <dgm:pt modelId="{89399E82-7FEF-476C-9FA4-1EECE005F81D}" type="pres">
      <dgm:prSet presAssocID="{630769DC-03DB-432B-BCEC-23C42B0BD8E7}" presName="thickLine" presStyleLbl="alignNode1" presStyleIdx="0" presStyleCnt="5"/>
      <dgm:spPr/>
    </dgm:pt>
    <dgm:pt modelId="{0D2D3047-B258-4A74-ADDE-491E44EF42FC}" type="pres">
      <dgm:prSet presAssocID="{630769DC-03DB-432B-BCEC-23C42B0BD8E7}" presName="horz1" presStyleCnt="0"/>
      <dgm:spPr/>
    </dgm:pt>
    <dgm:pt modelId="{1E7C2429-8231-48A6-BACE-E5A481214F22}" type="pres">
      <dgm:prSet presAssocID="{630769DC-03DB-432B-BCEC-23C42B0BD8E7}" presName="tx1" presStyleLbl="revTx" presStyleIdx="0" presStyleCnt="5"/>
      <dgm:spPr/>
    </dgm:pt>
    <dgm:pt modelId="{587C44D7-9829-400D-A6A2-AFD33F5D463E}" type="pres">
      <dgm:prSet presAssocID="{630769DC-03DB-432B-BCEC-23C42B0BD8E7}" presName="vert1" presStyleCnt="0"/>
      <dgm:spPr/>
    </dgm:pt>
    <dgm:pt modelId="{14E7A161-CBBC-4BAC-81CC-C2CB3AB9A466}" type="pres">
      <dgm:prSet presAssocID="{47E729B5-9071-4E1B-83EA-D5111DC311ED}" presName="thickLine" presStyleLbl="alignNode1" presStyleIdx="1" presStyleCnt="5"/>
      <dgm:spPr/>
    </dgm:pt>
    <dgm:pt modelId="{71B3C0E7-2179-4CC0-8EE9-641B9C5D2EA3}" type="pres">
      <dgm:prSet presAssocID="{47E729B5-9071-4E1B-83EA-D5111DC311ED}" presName="horz1" presStyleCnt="0"/>
      <dgm:spPr/>
    </dgm:pt>
    <dgm:pt modelId="{3BC1805E-77AC-477D-9690-3C6321326374}" type="pres">
      <dgm:prSet presAssocID="{47E729B5-9071-4E1B-83EA-D5111DC311ED}" presName="tx1" presStyleLbl="revTx" presStyleIdx="1" presStyleCnt="5"/>
      <dgm:spPr/>
    </dgm:pt>
    <dgm:pt modelId="{4318115A-0A02-4CFA-A847-FF86D3E1DCD8}" type="pres">
      <dgm:prSet presAssocID="{47E729B5-9071-4E1B-83EA-D5111DC311ED}" presName="vert1" presStyleCnt="0"/>
      <dgm:spPr/>
    </dgm:pt>
    <dgm:pt modelId="{567F4169-2176-4A7A-B056-BADE336AD77F}" type="pres">
      <dgm:prSet presAssocID="{4C1AA650-4C26-464C-845F-B3BFF7AD8035}" presName="thickLine" presStyleLbl="alignNode1" presStyleIdx="2" presStyleCnt="5"/>
      <dgm:spPr/>
    </dgm:pt>
    <dgm:pt modelId="{728ABAB7-0938-4A07-B02E-74B0DB2DDF91}" type="pres">
      <dgm:prSet presAssocID="{4C1AA650-4C26-464C-845F-B3BFF7AD8035}" presName="horz1" presStyleCnt="0"/>
      <dgm:spPr/>
    </dgm:pt>
    <dgm:pt modelId="{6F654173-01DC-41A8-9ACD-B66795451E89}" type="pres">
      <dgm:prSet presAssocID="{4C1AA650-4C26-464C-845F-B3BFF7AD8035}" presName="tx1" presStyleLbl="revTx" presStyleIdx="2" presStyleCnt="5"/>
      <dgm:spPr/>
    </dgm:pt>
    <dgm:pt modelId="{0D50DDA8-B073-405A-A7F1-9157F5EA2867}" type="pres">
      <dgm:prSet presAssocID="{4C1AA650-4C26-464C-845F-B3BFF7AD8035}" presName="vert1" presStyleCnt="0"/>
      <dgm:spPr/>
    </dgm:pt>
    <dgm:pt modelId="{6CBA355D-100D-4D8C-A44F-BDB45BD96A65}" type="pres">
      <dgm:prSet presAssocID="{1904C38B-364C-4BAC-9BB1-8EEB3422A049}" presName="thickLine" presStyleLbl="alignNode1" presStyleIdx="3" presStyleCnt="5"/>
      <dgm:spPr/>
    </dgm:pt>
    <dgm:pt modelId="{B785124C-4F95-4B76-8051-8EB2B0A3FB33}" type="pres">
      <dgm:prSet presAssocID="{1904C38B-364C-4BAC-9BB1-8EEB3422A049}" presName="horz1" presStyleCnt="0"/>
      <dgm:spPr/>
    </dgm:pt>
    <dgm:pt modelId="{0B245942-F5CB-434D-9B1F-5074B07877CA}" type="pres">
      <dgm:prSet presAssocID="{1904C38B-364C-4BAC-9BB1-8EEB3422A049}" presName="tx1" presStyleLbl="revTx" presStyleIdx="3" presStyleCnt="5"/>
      <dgm:spPr/>
    </dgm:pt>
    <dgm:pt modelId="{587A343F-5AEA-4C02-9C5E-7D23DFE1AFCD}" type="pres">
      <dgm:prSet presAssocID="{1904C38B-364C-4BAC-9BB1-8EEB3422A049}" presName="vert1" presStyleCnt="0"/>
      <dgm:spPr/>
    </dgm:pt>
    <dgm:pt modelId="{5E2918D5-F376-4B7C-99AC-E297A3254D98}" type="pres">
      <dgm:prSet presAssocID="{6DF7A8EB-5478-4F6A-8B8E-F012F29D4E94}" presName="thickLine" presStyleLbl="alignNode1" presStyleIdx="4" presStyleCnt="5"/>
      <dgm:spPr/>
    </dgm:pt>
    <dgm:pt modelId="{1A6BA06D-5266-499D-A645-9F0FD76C5147}" type="pres">
      <dgm:prSet presAssocID="{6DF7A8EB-5478-4F6A-8B8E-F012F29D4E94}" presName="horz1" presStyleCnt="0"/>
      <dgm:spPr/>
    </dgm:pt>
    <dgm:pt modelId="{A090D42A-C162-490E-B7E2-F0A174750422}" type="pres">
      <dgm:prSet presAssocID="{6DF7A8EB-5478-4F6A-8B8E-F012F29D4E94}" presName="tx1" presStyleLbl="revTx" presStyleIdx="4" presStyleCnt="5"/>
      <dgm:spPr/>
    </dgm:pt>
    <dgm:pt modelId="{62CF02DE-6E0B-44A9-A9A8-1C9B39AA3CA2}" type="pres">
      <dgm:prSet presAssocID="{6DF7A8EB-5478-4F6A-8B8E-F012F29D4E94}" presName="vert1" presStyleCnt="0"/>
      <dgm:spPr/>
    </dgm:pt>
  </dgm:ptLst>
  <dgm:cxnLst>
    <dgm:cxn modelId="{664EDB0C-24D2-4EAF-B14F-D18463B61D83}" srcId="{920E4612-CCCE-47DB-886F-99C0C5183880}" destId="{6DF7A8EB-5478-4F6A-8B8E-F012F29D4E94}" srcOrd="4" destOrd="0" parTransId="{765FE12D-5826-4F94-9889-35CE9ED49859}" sibTransId="{99371D84-53B6-4C81-85F7-0DA459E40668}"/>
    <dgm:cxn modelId="{895D6B0F-E0D7-4402-B7F2-2DBC47098F41}" srcId="{920E4612-CCCE-47DB-886F-99C0C5183880}" destId="{4C1AA650-4C26-464C-845F-B3BFF7AD8035}" srcOrd="2" destOrd="0" parTransId="{DC4BD4C3-37E0-4EAE-AD33-8F979D549CFD}" sibTransId="{5EC06252-3962-42B7-BF10-541BD9B36F2A}"/>
    <dgm:cxn modelId="{A0563610-2032-4681-8C2A-FB750EA28DA4}" type="presOf" srcId="{47E729B5-9071-4E1B-83EA-D5111DC311ED}" destId="{3BC1805E-77AC-477D-9690-3C6321326374}" srcOrd="0" destOrd="0" presId="urn:microsoft.com/office/officeart/2008/layout/LinedList"/>
    <dgm:cxn modelId="{5A2C5412-1F6E-4D38-ABDF-EE2F8474EC29}" type="presOf" srcId="{1904C38B-364C-4BAC-9BB1-8EEB3422A049}" destId="{0B245942-F5CB-434D-9B1F-5074B07877CA}" srcOrd="0" destOrd="0" presId="urn:microsoft.com/office/officeart/2008/layout/LinedList"/>
    <dgm:cxn modelId="{83405536-398E-4F67-AD13-BD6AA4809D90}" type="presOf" srcId="{4C1AA650-4C26-464C-845F-B3BFF7AD8035}" destId="{6F654173-01DC-41A8-9ACD-B66795451E89}" srcOrd="0" destOrd="0" presId="urn:microsoft.com/office/officeart/2008/layout/LinedList"/>
    <dgm:cxn modelId="{0BF24049-FF0F-45AD-9AAF-7488ACE79AB6}" srcId="{920E4612-CCCE-47DB-886F-99C0C5183880}" destId="{630769DC-03DB-432B-BCEC-23C42B0BD8E7}" srcOrd="0" destOrd="0" parTransId="{D4A7A32A-CE25-4852-8F1D-6E1D734C1537}" sibTransId="{59DB51D8-F9DF-4D44-9809-537054A412BF}"/>
    <dgm:cxn modelId="{3D6A2077-49CD-4306-97F9-ADBC453C7836}" type="presOf" srcId="{6DF7A8EB-5478-4F6A-8B8E-F012F29D4E94}" destId="{A090D42A-C162-490E-B7E2-F0A174750422}" srcOrd="0" destOrd="0" presId="urn:microsoft.com/office/officeart/2008/layout/LinedList"/>
    <dgm:cxn modelId="{AC3C3798-2168-4A06-85D3-7A6ED4239B99}" srcId="{920E4612-CCCE-47DB-886F-99C0C5183880}" destId="{1904C38B-364C-4BAC-9BB1-8EEB3422A049}" srcOrd="3" destOrd="0" parTransId="{3EB59F1E-0E45-4B73-9A94-88E0DBC97530}" sibTransId="{E080718D-5494-4A4A-8707-F5EB4650AC34}"/>
    <dgm:cxn modelId="{D95500A3-857C-4D9A-A05E-5E2D5F315990}" srcId="{920E4612-CCCE-47DB-886F-99C0C5183880}" destId="{47E729B5-9071-4E1B-83EA-D5111DC311ED}" srcOrd="1" destOrd="0" parTransId="{FFE62B55-4522-4BE3-8884-41B42EA1CDD5}" sibTransId="{0302C5F2-569A-484B-B9E9-E31736CD03A7}"/>
    <dgm:cxn modelId="{4BD9E2AF-69ED-4DDB-B54A-632B5100E7D3}" type="presOf" srcId="{630769DC-03DB-432B-BCEC-23C42B0BD8E7}" destId="{1E7C2429-8231-48A6-BACE-E5A481214F22}" srcOrd="0" destOrd="0" presId="urn:microsoft.com/office/officeart/2008/layout/LinedList"/>
    <dgm:cxn modelId="{440A0AB4-8614-4EC1-8F89-7B3673924F2D}" type="presOf" srcId="{920E4612-CCCE-47DB-886F-99C0C5183880}" destId="{D0D89A88-2B94-4ABE-94B5-7BDC37FB5960}" srcOrd="0" destOrd="0" presId="urn:microsoft.com/office/officeart/2008/layout/LinedList"/>
    <dgm:cxn modelId="{76F01AB9-3231-4077-A695-D0753E5E1D9D}" type="presParOf" srcId="{D0D89A88-2B94-4ABE-94B5-7BDC37FB5960}" destId="{89399E82-7FEF-476C-9FA4-1EECE005F81D}" srcOrd="0" destOrd="0" presId="urn:microsoft.com/office/officeart/2008/layout/LinedList"/>
    <dgm:cxn modelId="{3D38B76A-29D6-413A-B750-F2175D23EF11}" type="presParOf" srcId="{D0D89A88-2B94-4ABE-94B5-7BDC37FB5960}" destId="{0D2D3047-B258-4A74-ADDE-491E44EF42FC}" srcOrd="1" destOrd="0" presId="urn:microsoft.com/office/officeart/2008/layout/LinedList"/>
    <dgm:cxn modelId="{4CEB5A6A-DF0E-49D4-98B6-C03C5E16C15A}" type="presParOf" srcId="{0D2D3047-B258-4A74-ADDE-491E44EF42FC}" destId="{1E7C2429-8231-48A6-BACE-E5A481214F22}" srcOrd="0" destOrd="0" presId="urn:microsoft.com/office/officeart/2008/layout/LinedList"/>
    <dgm:cxn modelId="{805D8EDB-AB7D-4380-B220-7AE1CBBD0091}" type="presParOf" srcId="{0D2D3047-B258-4A74-ADDE-491E44EF42FC}" destId="{587C44D7-9829-400D-A6A2-AFD33F5D463E}" srcOrd="1" destOrd="0" presId="urn:microsoft.com/office/officeart/2008/layout/LinedList"/>
    <dgm:cxn modelId="{63245C8A-0506-4998-A453-66756C9B41A8}" type="presParOf" srcId="{D0D89A88-2B94-4ABE-94B5-7BDC37FB5960}" destId="{14E7A161-CBBC-4BAC-81CC-C2CB3AB9A466}" srcOrd="2" destOrd="0" presId="urn:microsoft.com/office/officeart/2008/layout/LinedList"/>
    <dgm:cxn modelId="{0B269CDA-46EE-4E8C-8B51-96BE302A867E}" type="presParOf" srcId="{D0D89A88-2B94-4ABE-94B5-7BDC37FB5960}" destId="{71B3C0E7-2179-4CC0-8EE9-641B9C5D2EA3}" srcOrd="3" destOrd="0" presId="urn:microsoft.com/office/officeart/2008/layout/LinedList"/>
    <dgm:cxn modelId="{B41FD46A-C5F7-4426-9800-FFD1078F46DA}" type="presParOf" srcId="{71B3C0E7-2179-4CC0-8EE9-641B9C5D2EA3}" destId="{3BC1805E-77AC-477D-9690-3C6321326374}" srcOrd="0" destOrd="0" presId="urn:microsoft.com/office/officeart/2008/layout/LinedList"/>
    <dgm:cxn modelId="{2278446C-8EDF-4656-A6EE-239C927EF234}" type="presParOf" srcId="{71B3C0E7-2179-4CC0-8EE9-641B9C5D2EA3}" destId="{4318115A-0A02-4CFA-A847-FF86D3E1DCD8}" srcOrd="1" destOrd="0" presId="urn:microsoft.com/office/officeart/2008/layout/LinedList"/>
    <dgm:cxn modelId="{0A0695EE-D895-436C-B298-8E0DC771E58A}" type="presParOf" srcId="{D0D89A88-2B94-4ABE-94B5-7BDC37FB5960}" destId="{567F4169-2176-4A7A-B056-BADE336AD77F}" srcOrd="4" destOrd="0" presId="urn:microsoft.com/office/officeart/2008/layout/LinedList"/>
    <dgm:cxn modelId="{4D7E2D3C-416F-4192-9BE1-F99EFD1BC9A7}" type="presParOf" srcId="{D0D89A88-2B94-4ABE-94B5-7BDC37FB5960}" destId="{728ABAB7-0938-4A07-B02E-74B0DB2DDF91}" srcOrd="5" destOrd="0" presId="urn:microsoft.com/office/officeart/2008/layout/LinedList"/>
    <dgm:cxn modelId="{229E33F0-748F-4D98-97E4-6D96361C25E1}" type="presParOf" srcId="{728ABAB7-0938-4A07-B02E-74B0DB2DDF91}" destId="{6F654173-01DC-41A8-9ACD-B66795451E89}" srcOrd="0" destOrd="0" presId="urn:microsoft.com/office/officeart/2008/layout/LinedList"/>
    <dgm:cxn modelId="{40712C88-AC38-4D0E-8981-0D6AD55EC1ED}" type="presParOf" srcId="{728ABAB7-0938-4A07-B02E-74B0DB2DDF91}" destId="{0D50DDA8-B073-405A-A7F1-9157F5EA2867}" srcOrd="1" destOrd="0" presId="urn:microsoft.com/office/officeart/2008/layout/LinedList"/>
    <dgm:cxn modelId="{19CD3037-E594-44D3-BF2E-E60397E2CB44}" type="presParOf" srcId="{D0D89A88-2B94-4ABE-94B5-7BDC37FB5960}" destId="{6CBA355D-100D-4D8C-A44F-BDB45BD96A65}" srcOrd="6" destOrd="0" presId="urn:microsoft.com/office/officeart/2008/layout/LinedList"/>
    <dgm:cxn modelId="{37042132-B7E3-4E43-98FF-9E143F5DE982}" type="presParOf" srcId="{D0D89A88-2B94-4ABE-94B5-7BDC37FB5960}" destId="{B785124C-4F95-4B76-8051-8EB2B0A3FB33}" srcOrd="7" destOrd="0" presId="urn:microsoft.com/office/officeart/2008/layout/LinedList"/>
    <dgm:cxn modelId="{71851516-7ECA-4032-A826-9909C7635E6C}" type="presParOf" srcId="{B785124C-4F95-4B76-8051-8EB2B0A3FB33}" destId="{0B245942-F5CB-434D-9B1F-5074B07877CA}" srcOrd="0" destOrd="0" presId="urn:microsoft.com/office/officeart/2008/layout/LinedList"/>
    <dgm:cxn modelId="{3C0A182D-69DD-497D-B20F-7D41AFAEDA30}" type="presParOf" srcId="{B785124C-4F95-4B76-8051-8EB2B0A3FB33}" destId="{587A343F-5AEA-4C02-9C5E-7D23DFE1AFCD}" srcOrd="1" destOrd="0" presId="urn:microsoft.com/office/officeart/2008/layout/LinedList"/>
    <dgm:cxn modelId="{7C29E05E-8646-43CD-8B4D-1750F3F53AAF}" type="presParOf" srcId="{D0D89A88-2B94-4ABE-94B5-7BDC37FB5960}" destId="{5E2918D5-F376-4B7C-99AC-E297A3254D98}" srcOrd="8" destOrd="0" presId="urn:microsoft.com/office/officeart/2008/layout/LinedList"/>
    <dgm:cxn modelId="{5DAEFF36-A7F3-4524-AAD1-390551574ED9}" type="presParOf" srcId="{D0D89A88-2B94-4ABE-94B5-7BDC37FB5960}" destId="{1A6BA06D-5266-499D-A645-9F0FD76C5147}" srcOrd="9" destOrd="0" presId="urn:microsoft.com/office/officeart/2008/layout/LinedList"/>
    <dgm:cxn modelId="{B8F2CBF4-B108-413F-9781-6B34ECDA5623}" type="presParOf" srcId="{1A6BA06D-5266-499D-A645-9F0FD76C5147}" destId="{A090D42A-C162-490E-B7E2-F0A174750422}" srcOrd="0" destOrd="0" presId="urn:microsoft.com/office/officeart/2008/layout/LinedList"/>
    <dgm:cxn modelId="{043F2629-FEED-430F-AB88-1466D94C99AD}" type="presParOf" srcId="{1A6BA06D-5266-499D-A645-9F0FD76C5147}" destId="{62CF02DE-6E0B-44A9-A9A8-1C9B39AA3CA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8E5B80-52A4-4DF0-B73D-287E63AFE0F3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3D7025D7-1333-4AFC-9B3D-8B5CA2957461}">
      <dgm:prSet custT="1"/>
      <dgm:spPr/>
      <dgm:t>
        <a:bodyPr/>
        <a:lstStyle/>
        <a:p>
          <a:r>
            <a:rPr lang="en-US" sz="2000" dirty="0"/>
            <a:t>Post surgery </a:t>
          </a:r>
          <a:r>
            <a:rPr lang="en-US" sz="2000" dirty="0" err="1"/>
            <a:t>Snycing</a:t>
          </a:r>
          <a:r>
            <a:rPr lang="en-US" sz="2000" dirty="0"/>
            <a:t>: Picks all post op patients from EMR.</a:t>
          </a:r>
        </a:p>
      </dgm:t>
    </dgm:pt>
    <dgm:pt modelId="{A37F3367-2257-4D0A-AA83-E768BACCAEEA}" type="parTrans" cxnId="{5E8C9336-33BA-44C9-9A60-5430B64E2550}">
      <dgm:prSet/>
      <dgm:spPr/>
      <dgm:t>
        <a:bodyPr/>
        <a:lstStyle/>
        <a:p>
          <a:endParaRPr lang="en-US"/>
        </a:p>
      </dgm:t>
    </dgm:pt>
    <dgm:pt modelId="{B73FBCFA-0AA6-4CF5-A3B2-A8EDAC29E428}" type="sibTrans" cxnId="{5E8C9336-33BA-44C9-9A60-5430B64E2550}">
      <dgm:prSet/>
      <dgm:spPr/>
      <dgm:t>
        <a:bodyPr/>
        <a:lstStyle/>
        <a:p>
          <a:endParaRPr lang="en-US"/>
        </a:p>
      </dgm:t>
    </dgm:pt>
    <dgm:pt modelId="{BA800651-C49D-48BE-8BFB-8D9695A0359E}">
      <dgm:prSet/>
      <dgm:spPr/>
      <dgm:t>
        <a:bodyPr/>
        <a:lstStyle/>
        <a:p>
          <a:r>
            <a:rPr lang="en-US" dirty="0"/>
            <a:t>Periodic: Nurses log symptoms and upload photos of the surgical site (PRN).</a:t>
          </a:r>
        </a:p>
      </dgm:t>
    </dgm:pt>
    <dgm:pt modelId="{88529582-460B-404B-A0DC-5692BBFF5B4E}" type="parTrans" cxnId="{8762AE5D-5CB9-4712-BFA5-C848649DC866}">
      <dgm:prSet/>
      <dgm:spPr/>
      <dgm:t>
        <a:bodyPr/>
        <a:lstStyle/>
        <a:p>
          <a:endParaRPr lang="en-US"/>
        </a:p>
      </dgm:t>
    </dgm:pt>
    <dgm:pt modelId="{B29C464A-1D14-43BE-9371-C472897FBA89}" type="sibTrans" cxnId="{8762AE5D-5CB9-4712-BFA5-C848649DC866}">
      <dgm:prSet/>
      <dgm:spPr/>
      <dgm:t>
        <a:bodyPr/>
        <a:lstStyle/>
        <a:p>
          <a:endParaRPr lang="en-US"/>
        </a:p>
      </dgm:t>
    </dgm:pt>
    <dgm:pt modelId="{4A414A93-97E3-4D32-9D3C-53F1C04467ED}">
      <dgm:prSet/>
      <dgm:spPr/>
      <dgm:t>
        <a:bodyPr/>
        <a:lstStyle/>
        <a:p>
          <a:r>
            <a:rPr lang="en-US" dirty="0"/>
            <a:t>Nurse Follow-Up: Nurses review data daily and provide feedback via the app or direct phone calls.</a:t>
          </a:r>
        </a:p>
      </dgm:t>
    </dgm:pt>
    <dgm:pt modelId="{A56345D2-114C-439C-B281-5F3ED5384E0D}" type="parTrans" cxnId="{FD4D823B-C3AD-4D7D-8B7B-0264061BDEB1}">
      <dgm:prSet/>
      <dgm:spPr/>
      <dgm:t>
        <a:bodyPr/>
        <a:lstStyle/>
        <a:p>
          <a:endParaRPr lang="en-US"/>
        </a:p>
      </dgm:t>
    </dgm:pt>
    <dgm:pt modelId="{FFD38D53-CE67-48BC-AEB4-FE35E431D8EC}" type="sibTrans" cxnId="{FD4D823B-C3AD-4D7D-8B7B-0264061BDEB1}">
      <dgm:prSet/>
      <dgm:spPr/>
      <dgm:t>
        <a:bodyPr/>
        <a:lstStyle/>
        <a:p>
          <a:endParaRPr lang="en-US"/>
        </a:p>
      </dgm:t>
    </dgm:pt>
    <dgm:pt modelId="{1CBA1754-B790-43C0-8631-1EF4F9037A75}">
      <dgm:prSet/>
      <dgm:spPr/>
      <dgm:t>
        <a:bodyPr/>
        <a:lstStyle/>
        <a:p>
          <a:r>
            <a:rPr lang="en-US" dirty="0"/>
            <a:t>Emergency Alerts: Automatic alerts for critical symptoms (e.g., high fever, excessive bleeding) trigger immediate interventions.</a:t>
          </a:r>
        </a:p>
      </dgm:t>
    </dgm:pt>
    <dgm:pt modelId="{11572336-2C10-417C-A369-23C06DC398B6}" type="parTrans" cxnId="{5F34AD21-840A-4D52-B847-A645E131459F}">
      <dgm:prSet/>
      <dgm:spPr/>
      <dgm:t>
        <a:bodyPr/>
        <a:lstStyle/>
        <a:p>
          <a:endParaRPr lang="en-US"/>
        </a:p>
      </dgm:t>
    </dgm:pt>
    <dgm:pt modelId="{BA33A7AD-C460-405F-BF9A-9CC1949263AB}" type="sibTrans" cxnId="{5F34AD21-840A-4D52-B847-A645E131459F}">
      <dgm:prSet/>
      <dgm:spPr/>
      <dgm:t>
        <a:bodyPr/>
        <a:lstStyle/>
        <a:p>
          <a:endParaRPr lang="en-US"/>
        </a:p>
      </dgm:t>
    </dgm:pt>
    <dgm:pt modelId="{E41C665F-1BCB-4E07-9D3E-6C4442D492A4}" type="pres">
      <dgm:prSet presAssocID="{368E5B80-52A4-4DF0-B73D-287E63AFE0F3}" presName="outerComposite" presStyleCnt="0">
        <dgm:presLayoutVars>
          <dgm:chMax val="5"/>
          <dgm:dir/>
          <dgm:resizeHandles val="exact"/>
        </dgm:presLayoutVars>
      </dgm:prSet>
      <dgm:spPr/>
    </dgm:pt>
    <dgm:pt modelId="{2B35C7F3-69D1-46AA-ADB7-CD4848A0FF3D}" type="pres">
      <dgm:prSet presAssocID="{368E5B80-52A4-4DF0-B73D-287E63AFE0F3}" presName="dummyMaxCanvas" presStyleCnt="0">
        <dgm:presLayoutVars/>
      </dgm:prSet>
      <dgm:spPr/>
    </dgm:pt>
    <dgm:pt modelId="{5995DBE3-737C-49B4-AF31-66E7CC5CE357}" type="pres">
      <dgm:prSet presAssocID="{368E5B80-52A4-4DF0-B73D-287E63AFE0F3}" presName="FourNodes_1" presStyleLbl="node1" presStyleIdx="0" presStyleCnt="4">
        <dgm:presLayoutVars>
          <dgm:bulletEnabled val="1"/>
        </dgm:presLayoutVars>
      </dgm:prSet>
      <dgm:spPr/>
    </dgm:pt>
    <dgm:pt modelId="{BED4C8DD-B507-4D1A-8C87-41881C701BBE}" type="pres">
      <dgm:prSet presAssocID="{368E5B80-52A4-4DF0-B73D-287E63AFE0F3}" presName="FourNodes_2" presStyleLbl="node1" presStyleIdx="1" presStyleCnt="4">
        <dgm:presLayoutVars>
          <dgm:bulletEnabled val="1"/>
        </dgm:presLayoutVars>
      </dgm:prSet>
      <dgm:spPr/>
    </dgm:pt>
    <dgm:pt modelId="{0B6A1422-3320-428D-AB42-6C71466FDA19}" type="pres">
      <dgm:prSet presAssocID="{368E5B80-52A4-4DF0-B73D-287E63AFE0F3}" presName="FourNodes_3" presStyleLbl="node1" presStyleIdx="2" presStyleCnt="4">
        <dgm:presLayoutVars>
          <dgm:bulletEnabled val="1"/>
        </dgm:presLayoutVars>
      </dgm:prSet>
      <dgm:spPr/>
    </dgm:pt>
    <dgm:pt modelId="{39F35EB6-9CBB-4FBE-A0F4-87672F9B305D}" type="pres">
      <dgm:prSet presAssocID="{368E5B80-52A4-4DF0-B73D-287E63AFE0F3}" presName="FourNodes_4" presStyleLbl="node1" presStyleIdx="3" presStyleCnt="4">
        <dgm:presLayoutVars>
          <dgm:bulletEnabled val="1"/>
        </dgm:presLayoutVars>
      </dgm:prSet>
      <dgm:spPr/>
    </dgm:pt>
    <dgm:pt modelId="{67B3DE76-7ABA-4A01-93B7-66BA7E0BE8DA}" type="pres">
      <dgm:prSet presAssocID="{368E5B80-52A4-4DF0-B73D-287E63AFE0F3}" presName="FourConn_1-2" presStyleLbl="fgAccFollowNode1" presStyleIdx="0" presStyleCnt="3">
        <dgm:presLayoutVars>
          <dgm:bulletEnabled val="1"/>
        </dgm:presLayoutVars>
      </dgm:prSet>
      <dgm:spPr/>
    </dgm:pt>
    <dgm:pt modelId="{E57FC661-A659-4293-85A8-4E688A620BC3}" type="pres">
      <dgm:prSet presAssocID="{368E5B80-52A4-4DF0-B73D-287E63AFE0F3}" presName="FourConn_2-3" presStyleLbl="fgAccFollowNode1" presStyleIdx="1" presStyleCnt="3">
        <dgm:presLayoutVars>
          <dgm:bulletEnabled val="1"/>
        </dgm:presLayoutVars>
      </dgm:prSet>
      <dgm:spPr/>
    </dgm:pt>
    <dgm:pt modelId="{F0F6E596-D8ED-4051-A020-98A1DACBD515}" type="pres">
      <dgm:prSet presAssocID="{368E5B80-52A4-4DF0-B73D-287E63AFE0F3}" presName="FourConn_3-4" presStyleLbl="fgAccFollowNode1" presStyleIdx="2" presStyleCnt="3">
        <dgm:presLayoutVars>
          <dgm:bulletEnabled val="1"/>
        </dgm:presLayoutVars>
      </dgm:prSet>
      <dgm:spPr/>
    </dgm:pt>
    <dgm:pt modelId="{6054674C-CD21-4BC0-9452-B088EE521534}" type="pres">
      <dgm:prSet presAssocID="{368E5B80-52A4-4DF0-B73D-287E63AFE0F3}" presName="FourNodes_1_text" presStyleLbl="node1" presStyleIdx="3" presStyleCnt="4">
        <dgm:presLayoutVars>
          <dgm:bulletEnabled val="1"/>
        </dgm:presLayoutVars>
      </dgm:prSet>
      <dgm:spPr/>
    </dgm:pt>
    <dgm:pt modelId="{431B3C0B-33A6-4D37-8C63-D85DB91A3932}" type="pres">
      <dgm:prSet presAssocID="{368E5B80-52A4-4DF0-B73D-287E63AFE0F3}" presName="FourNodes_2_text" presStyleLbl="node1" presStyleIdx="3" presStyleCnt="4">
        <dgm:presLayoutVars>
          <dgm:bulletEnabled val="1"/>
        </dgm:presLayoutVars>
      </dgm:prSet>
      <dgm:spPr/>
    </dgm:pt>
    <dgm:pt modelId="{F092A040-AE94-4DF9-866E-0D1A509D86A4}" type="pres">
      <dgm:prSet presAssocID="{368E5B80-52A4-4DF0-B73D-287E63AFE0F3}" presName="FourNodes_3_text" presStyleLbl="node1" presStyleIdx="3" presStyleCnt="4">
        <dgm:presLayoutVars>
          <dgm:bulletEnabled val="1"/>
        </dgm:presLayoutVars>
      </dgm:prSet>
      <dgm:spPr/>
    </dgm:pt>
    <dgm:pt modelId="{885964AA-7043-4B81-805D-701885317120}" type="pres">
      <dgm:prSet presAssocID="{368E5B80-52A4-4DF0-B73D-287E63AFE0F3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D0BD1E1B-0B00-4B5C-9622-FA972D5DB2AD}" type="presOf" srcId="{3D7025D7-1333-4AFC-9B3D-8B5CA2957461}" destId="{6054674C-CD21-4BC0-9452-B088EE521534}" srcOrd="1" destOrd="0" presId="urn:microsoft.com/office/officeart/2005/8/layout/vProcess5"/>
    <dgm:cxn modelId="{EB86A61B-8432-4BA6-8035-D08720F4A661}" type="presOf" srcId="{3D7025D7-1333-4AFC-9B3D-8B5CA2957461}" destId="{5995DBE3-737C-49B4-AF31-66E7CC5CE357}" srcOrd="0" destOrd="0" presId="urn:microsoft.com/office/officeart/2005/8/layout/vProcess5"/>
    <dgm:cxn modelId="{5F34AD21-840A-4D52-B847-A645E131459F}" srcId="{368E5B80-52A4-4DF0-B73D-287E63AFE0F3}" destId="{1CBA1754-B790-43C0-8631-1EF4F9037A75}" srcOrd="3" destOrd="0" parTransId="{11572336-2C10-417C-A369-23C06DC398B6}" sibTransId="{BA33A7AD-C460-405F-BF9A-9CC1949263AB}"/>
    <dgm:cxn modelId="{08E63E22-5436-4892-B860-1BE955530EAB}" type="presOf" srcId="{4A414A93-97E3-4D32-9D3C-53F1C04467ED}" destId="{F092A040-AE94-4DF9-866E-0D1A509D86A4}" srcOrd="1" destOrd="0" presId="urn:microsoft.com/office/officeart/2005/8/layout/vProcess5"/>
    <dgm:cxn modelId="{5E8C9336-33BA-44C9-9A60-5430B64E2550}" srcId="{368E5B80-52A4-4DF0-B73D-287E63AFE0F3}" destId="{3D7025D7-1333-4AFC-9B3D-8B5CA2957461}" srcOrd="0" destOrd="0" parTransId="{A37F3367-2257-4D0A-AA83-E768BACCAEEA}" sibTransId="{B73FBCFA-0AA6-4CF5-A3B2-A8EDAC29E428}"/>
    <dgm:cxn modelId="{63901D3B-1608-4BE2-8B42-B70DD55C3037}" type="presOf" srcId="{4A414A93-97E3-4D32-9D3C-53F1C04467ED}" destId="{0B6A1422-3320-428D-AB42-6C71466FDA19}" srcOrd="0" destOrd="0" presId="urn:microsoft.com/office/officeart/2005/8/layout/vProcess5"/>
    <dgm:cxn modelId="{FD4D823B-C3AD-4D7D-8B7B-0264061BDEB1}" srcId="{368E5B80-52A4-4DF0-B73D-287E63AFE0F3}" destId="{4A414A93-97E3-4D32-9D3C-53F1C04467ED}" srcOrd="2" destOrd="0" parTransId="{A56345D2-114C-439C-B281-5F3ED5384E0D}" sibTransId="{FFD38D53-CE67-48BC-AEB4-FE35E431D8EC}"/>
    <dgm:cxn modelId="{8762AE5D-5CB9-4712-BFA5-C848649DC866}" srcId="{368E5B80-52A4-4DF0-B73D-287E63AFE0F3}" destId="{BA800651-C49D-48BE-8BFB-8D9695A0359E}" srcOrd="1" destOrd="0" parTransId="{88529582-460B-404B-A0DC-5692BBFF5B4E}" sibTransId="{B29C464A-1D14-43BE-9371-C472897FBA89}"/>
    <dgm:cxn modelId="{61A58B42-AD05-4E92-870A-98688D55FCE2}" type="presOf" srcId="{BA800651-C49D-48BE-8BFB-8D9695A0359E}" destId="{431B3C0B-33A6-4D37-8C63-D85DB91A3932}" srcOrd="1" destOrd="0" presId="urn:microsoft.com/office/officeart/2005/8/layout/vProcess5"/>
    <dgm:cxn modelId="{159D755A-B83A-40E7-A158-92F688AD21AD}" type="presOf" srcId="{B73FBCFA-0AA6-4CF5-A3B2-A8EDAC29E428}" destId="{67B3DE76-7ABA-4A01-93B7-66BA7E0BE8DA}" srcOrd="0" destOrd="0" presId="urn:microsoft.com/office/officeart/2005/8/layout/vProcess5"/>
    <dgm:cxn modelId="{9757818B-E71A-4AB2-B6A9-584967ED294F}" type="presOf" srcId="{1CBA1754-B790-43C0-8631-1EF4F9037A75}" destId="{885964AA-7043-4B81-805D-701885317120}" srcOrd="1" destOrd="0" presId="urn:microsoft.com/office/officeart/2005/8/layout/vProcess5"/>
    <dgm:cxn modelId="{D3482E9D-39DC-450B-8CD9-65DBA81C70E4}" type="presOf" srcId="{B29C464A-1D14-43BE-9371-C472897FBA89}" destId="{E57FC661-A659-4293-85A8-4E688A620BC3}" srcOrd="0" destOrd="0" presId="urn:microsoft.com/office/officeart/2005/8/layout/vProcess5"/>
    <dgm:cxn modelId="{510083A1-56FE-4057-9EB1-F53F6AAB88E7}" type="presOf" srcId="{BA800651-C49D-48BE-8BFB-8D9695A0359E}" destId="{BED4C8DD-B507-4D1A-8C87-41881C701BBE}" srcOrd="0" destOrd="0" presId="urn:microsoft.com/office/officeart/2005/8/layout/vProcess5"/>
    <dgm:cxn modelId="{E4E8E8A9-638F-4F71-95EA-16663A0829E0}" type="presOf" srcId="{368E5B80-52A4-4DF0-B73D-287E63AFE0F3}" destId="{E41C665F-1BCB-4E07-9D3E-6C4442D492A4}" srcOrd="0" destOrd="0" presId="urn:microsoft.com/office/officeart/2005/8/layout/vProcess5"/>
    <dgm:cxn modelId="{83C871AB-D294-4ED8-B56C-F7557EDCADF5}" type="presOf" srcId="{FFD38D53-CE67-48BC-AEB4-FE35E431D8EC}" destId="{F0F6E596-D8ED-4051-A020-98A1DACBD515}" srcOrd="0" destOrd="0" presId="urn:microsoft.com/office/officeart/2005/8/layout/vProcess5"/>
    <dgm:cxn modelId="{8BE74CCD-B7F9-4BC4-ACBC-56CCC6A06FBC}" type="presOf" srcId="{1CBA1754-B790-43C0-8631-1EF4F9037A75}" destId="{39F35EB6-9CBB-4FBE-A0F4-87672F9B305D}" srcOrd="0" destOrd="0" presId="urn:microsoft.com/office/officeart/2005/8/layout/vProcess5"/>
    <dgm:cxn modelId="{8B536ECA-ADCA-4C8B-8BEF-BB22A25A6326}" type="presParOf" srcId="{E41C665F-1BCB-4E07-9D3E-6C4442D492A4}" destId="{2B35C7F3-69D1-46AA-ADB7-CD4848A0FF3D}" srcOrd="0" destOrd="0" presId="urn:microsoft.com/office/officeart/2005/8/layout/vProcess5"/>
    <dgm:cxn modelId="{242E64CF-C793-483F-9273-EA73BF6B02E0}" type="presParOf" srcId="{E41C665F-1BCB-4E07-9D3E-6C4442D492A4}" destId="{5995DBE3-737C-49B4-AF31-66E7CC5CE357}" srcOrd="1" destOrd="0" presId="urn:microsoft.com/office/officeart/2005/8/layout/vProcess5"/>
    <dgm:cxn modelId="{F83A49A7-F482-4FEF-A1C3-8DB0BC6D90A1}" type="presParOf" srcId="{E41C665F-1BCB-4E07-9D3E-6C4442D492A4}" destId="{BED4C8DD-B507-4D1A-8C87-41881C701BBE}" srcOrd="2" destOrd="0" presId="urn:microsoft.com/office/officeart/2005/8/layout/vProcess5"/>
    <dgm:cxn modelId="{50CD7724-498A-494E-96CD-62DBAB7B8CF2}" type="presParOf" srcId="{E41C665F-1BCB-4E07-9D3E-6C4442D492A4}" destId="{0B6A1422-3320-428D-AB42-6C71466FDA19}" srcOrd="3" destOrd="0" presId="urn:microsoft.com/office/officeart/2005/8/layout/vProcess5"/>
    <dgm:cxn modelId="{DCC3E230-7199-425F-9D8E-3101CF34DAC2}" type="presParOf" srcId="{E41C665F-1BCB-4E07-9D3E-6C4442D492A4}" destId="{39F35EB6-9CBB-4FBE-A0F4-87672F9B305D}" srcOrd="4" destOrd="0" presId="urn:microsoft.com/office/officeart/2005/8/layout/vProcess5"/>
    <dgm:cxn modelId="{B488823F-15B4-4DF6-B44F-14E06F7D43A1}" type="presParOf" srcId="{E41C665F-1BCB-4E07-9D3E-6C4442D492A4}" destId="{67B3DE76-7ABA-4A01-93B7-66BA7E0BE8DA}" srcOrd="5" destOrd="0" presId="urn:microsoft.com/office/officeart/2005/8/layout/vProcess5"/>
    <dgm:cxn modelId="{3CABEE16-B68E-41D1-98F2-07CA31150EB3}" type="presParOf" srcId="{E41C665F-1BCB-4E07-9D3E-6C4442D492A4}" destId="{E57FC661-A659-4293-85A8-4E688A620BC3}" srcOrd="6" destOrd="0" presId="urn:microsoft.com/office/officeart/2005/8/layout/vProcess5"/>
    <dgm:cxn modelId="{CF380CDD-3657-41D2-8766-008614D944A3}" type="presParOf" srcId="{E41C665F-1BCB-4E07-9D3E-6C4442D492A4}" destId="{F0F6E596-D8ED-4051-A020-98A1DACBD515}" srcOrd="7" destOrd="0" presId="urn:microsoft.com/office/officeart/2005/8/layout/vProcess5"/>
    <dgm:cxn modelId="{F7B6A62D-F120-47E7-9D52-EF91A80B00EE}" type="presParOf" srcId="{E41C665F-1BCB-4E07-9D3E-6C4442D492A4}" destId="{6054674C-CD21-4BC0-9452-B088EE521534}" srcOrd="8" destOrd="0" presId="urn:microsoft.com/office/officeart/2005/8/layout/vProcess5"/>
    <dgm:cxn modelId="{D0D247FA-A6A3-4C0C-B97D-77DEA62D28A4}" type="presParOf" srcId="{E41C665F-1BCB-4E07-9D3E-6C4442D492A4}" destId="{431B3C0B-33A6-4D37-8C63-D85DB91A3932}" srcOrd="9" destOrd="0" presId="urn:microsoft.com/office/officeart/2005/8/layout/vProcess5"/>
    <dgm:cxn modelId="{A8F87EB7-3A72-4897-8B3E-CA7E2748634D}" type="presParOf" srcId="{E41C665F-1BCB-4E07-9D3E-6C4442D492A4}" destId="{F092A040-AE94-4DF9-866E-0D1A509D86A4}" srcOrd="10" destOrd="0" presId="urn:microsoft.com/office/officeart/2005/8/layout/vProcess5"/>
    <dgm:cxn modelId="{2AEBCD8E-9C26-48DC-9206-098A788C1E05}" type="presParOf" srcId="{E41C665F-1BCB-4E07-9D3E-6C4442D492A4}" destId="{885964AA-7043-4B81-805D-701885317120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7ED978-B9BE-48BF-830E-9AB585BD2544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6955854-50D2-4800-80A9-7571E072833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Accessibility: Reaching patients through mobile technology, even in remote areas.</a:t>
          </a:r>
        </a:p>
      </dgm:t>
    </dgm:pt>
    <dgm:pt modelId="{B9868C5F-F399-4103-ABE2-E67D20DF329B}" type="parTrans" cxnId="{CA16BD03-745A-49F8-8646-09C5350AB402}">
      <dgm:prSet/>
      <dgm:spPr/>
      <dgm:t>
        <a:bodyPr/>
        <a:lstStyle/>
        <a:p>
          <a:endParaRPr lang="en-US"/>
        </a:p>
      </dgm:t>
    </dgm:pt>
    <dgm:pt modelId="{C6F8B851-0BBC-4F1C-8232-8CDECDEE8835}" type="sibTrans" cxnId="{CA16BD03-745A-49F8-8646-09C5350AB402}">
      <dgm:prSet/>
      <dgm:spPr/>
      <dgm:t>
        <a:bodyPr/>
        <a:lstStyle/>
        <a:p>
          <a:endParaRPr lang="en-US"/>
        </a:p>
      </dgm:t>
    </dgm:pt>
    <dgm:pt modelId="{EB9CDD64-9C98-49C7-8A9D-EB2F863BDA8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Cost-Effectiveness: Reducing the need for travel and hospital visits.</a:t>
          </a:r>
        </a:p>
      </dgm:t>
    </dgm:pt>
    <dgm:pt modelId="{5BBB81C4-C421-480F-A7FF-039AFAA5EC24}" type="parTrans" cxnId="{6515313F-FA29-40A5-B285-9FD47333C0EC}">
      <dgm:prSet/>
      <dgm:spPr/>
      <dgm:t>
        <a:bodyPr/>
        <a:lstStyle/>
        <a:p>
          <a:endParaRPr lang="en-US"/>
        </a:p>
      </dgm:t>
    </dgm:pt>
    <dgm:pt modelId="{88859673-776A-42FE-8045-86C805CD731B}" type="sibTrans" cxnId="{6515313F-FA29-40A5-B285-9FD47333C0EC}">
      <dgm:prSet/>
      <dgm:spPr/>
      <dgm:t>
        <a:bodyPr/>
        <a:lstStyle/>
        <a:p>
          <a:endParaRPr lang="en-US"/>
        </a:p>
      </dgm:t>
    </dgm:pt>
    <dgm:pt modelId="{E0297E2E-D7B0-457A-BF2C-36525B9683C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Patient Engagement: Enabling patients to take part in their own health with support from healthcare workers.</a:t>
          </a:r>
        </a:p>
      </dgm:t>
    </dgm:pt>
    <dgm:pt modelId="{51514495-284C-4342-8CBA-3EE0EB575BB0}" type="parTrans" cxnId="{2DE4E7D9-6663-4DB7-817F-286220475F8E}">
      <dgm:prSet/>
      <dgm:spPr/>
      <dgm:t>
        <a:bodyPr/>
        <a:lstStyle/>
        <a:p>
          <a:endParaRPr lang="en-US"/>
        </a:p>
      </dgm:t>
    </dgm:pt>
    <dgm:pt modelId="{3DD94F08-3815-4959-9137-1FC0E7D07399}" type="sibTrans" cxnId="{2DE4E7D9-6663-4DB7-817F-286220475F8E}">
      <dgm:prSet/>
      <dgm:spPr/>
      <dgm:t>
        <a:bodyPr/>
        <a:lstStyle/>
        <a:p>
          <a:endParaRPr lang="en-US"/>
        </a:p>
      </dgm:t>
    </dgm:pt>
    <dgm:pt modelId="{692F1098-A138-4EAC-9964-F182D89D1F3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Real-Time Monitoring: Providing timely interventions for post-surgical complications.</a:t>
          </a:r>
        </a:p>
      </dgm:t>
    </dgm:pt>
    <dgm:pt modelId="{2ECC51F2-EBF3-4A2B-AF0D-499DE78A2BEE}" type="parTrans" cxnId="{78F3A7EB-9124-4AF5-804C-F45F6F149909}">
      <dgm:prSet/>
      <dgm:spPr/>
      <dgm:t>
        <a:bodyPr/>
        <a:lstStyle/>
        <a:p>
          <a:endParaRPr lang="en-US"/>
        </a:p>
      </dgm:t>
    </dgm:pt>
    <dgm:pt modelId="{48EBC116-6610-42C6-B684-CF7DEA362DD1}" type="sibTrans" cxnId="{78F3A7EB-9124-4AF5-804C-F45F6F149909}">
      <dgm:prSet/>
      <dgm:spPr/>
      <dgm:t>
        <a:bodyPr/>
        <a:lstStyle/>
        <a:p>
          <a:endParaRPr lang="en-US"/>
        </a:p>
      </dgm:t>
    </dgm:pt>
    <dgm:pt modelId="{5D282DC2-06E0-4239-8F5A-0B6442CB3541}" type="pres">
      <dgm:prSet presAssocID="{8C7ED978-B9BE-48BF-830E-9AB585BD2544}" presName="root" presStyleCnt="0">
        <dgm:presLayoutVars>
          <dgm:dir/>
          <dgm:resizeHandles val="exact"/>
        </dgm:presLayoutVars>
      </dgm:prSet>
      <dgm:spPr/>
    </dgm:pt>
    <dgm:pt modelId="{59682232-A206-4E69-8AA8-9C07A0EC75A2}" type="pres">
      <dgm:prSet presAssocID="{36955854-50D2-4800-80A9-7571E0728330}" presName="compNode" presStyleCnt="0"/>
      <dgm:spPr/>
    </dgm:pt>
    <dgm:pt modelId="{ED732E04-5681-4E3C-A177-244E981D8D61}" type="pres">
      <dgm:prSet presAssocID="{36955854-50D2-4800-80A9-7571E0728330}" presName="bgRect" presStyleLbl="bgShp" presStyleIdx="0" presStyleCnt="4"/>
      <dgm:spPr/>
    </dgm:pt>
    <dgm:pt modelId="{A8ABDD60-6543-4807-9E86-FF2F41CA995D}" type="pres">
      <dgm:prSet presAssocID="{36955854-50D2-4800-80A9-7571E0728330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emote control"/>
        </a:ext>
      </dgm:extLst>
    </dgm:pt>
    <dgm:pt modelId="{294FF3C2-B52D-48D3-AA6D-5861ABEC16A9}" type="pres">
      <dgm:prSet presAssocID="{36955854-50D2-4800-80A9-7571E0728330}" presName="spaceRect" presStyleCnt="0"/>
      <dgm:spPr/>
    </dgm:pt>
    <dgm:pt modelId="{F85356E4-78F1-49E9-9725-D6E9368E3F1F}" type="pres">
      <dgm:prSet presAssocID="{36955854-50D2-4800-80A9-7571E0728330}" presName="parTx" presStyleLbl="revTx" presStyleIdx="0" presStyleCnt="4">
        <dgm:presLayoutVars>
          <dgm:chMax val="0"/>
          <dgm:chPref val="0"/>
        </dgm:presLayoutVars>
      </dgm:prSet>
      <dgm:spPr/>
    </dgm:pt>
    <dgm:pt modelId="{9EF65E87-11D7-4879-9F4B-11226F476FB2}" type="pres">
      <dgm:prSet presAssocID="{C6F8B851-0BBC-4F1C-8232-8CDECDEE8835}" presName="sibTrans" presStyleCnt="0"/>
      <dgm:spPr/>
    </dgm:pt>
    <dgm:pt modelId="{4B12D942-29AE-47A9-9172-D5F18F98428C}" type="pres">
      <dgm:prSet presAssocID="{EB9CDD64-9C98-49C7-8A9D-EB2F863BDA8F}" presName="compNode" presStyleCnt="0"/>
      <dgm:spPr/>
    </dgm:pt>
    <dgm:pt modelId="{17BCFD56-4490-49E9-A095-F723806B7359}" type="pres">
      <dgm:prSet presAssocID="{EB9CDD64-9C98-49C7-8A9D-EB2F863BDA8F}" presName="bgRect" presStyleLbl="bgShp" presStyleIdx="1" presStyleCnt="4"/>
      <dgm:spPr/>
    </dgm:pt>
    <dgm:pt modelId="{2F2473E3-DCE4-4C90-8748-99DD72D3878E}" type="pres">
      <dgm:prSet presAssocID="{EB9CDD64-9C98-49C7-8A9D-EB2F863BDA8F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5136F01A-5CB8-4FD7-97B2-8B4F64C004F3}" type="pres">
      <dgm:prSet presAssocID="{EB9CDD64-9C98-49C7-8A9D-EB2F863BDA8F}" presName="spaceRect" presStyleCnt="0"/>
      <dgm:spPr/>
    </dgm:pt>
    <dgm:pt modelId="{D8E9C41E-9028-4CD1-9E5E-656C5802725D}" type="pres">
      <dgm:prSet presAssocID="{EB9CDD64-9C98-49C7-8A9D-EB2F863BDA8F}" presName="parTx" presStyleLbl="revTx" presStyleIdx="1" presStyleCnt="4">
        <dgm:presLayoutVars>
          <dgm:chMax val="0"/>
          <dgm:chPref val="0"/>
        </dgm:presLayoutVars>
      </dgm:prSet>
      <dgm:spPr/>
    </dgm:pt>
    <dgm:pt modelId="{DEEC0109-48BF-4F25-AEFB-F8391A25912D}" type="pres">
      <dgm:prSet presAssocID="{88859673-776A-42FE-8045-86C805CD731B}" presName="sibTrans" presStyleCnt="0"/>
      <dgm:spPr/>
    </dgm:pt>
    <dgm:pt modelId="{1469B03E-3E85-4105-85F4-E28A39158D11}" type="pres">
      <dgm:prSet presAssocID="{E0297E2E-D7B0-457A-BF2C-36525B9683C8}" presName="compNode" presStyleCnt="0"/>
      <dgm:spPr/>
    </dgm:pt>
    <dgm:pt modelId="{270484BE-CD0B-4FB2-A6B7-1CBDBE7B4508}" type="pres">
      <dgm:prSet presAssocID="{E0297E2E-D7B0-457A-BF2C-36525B9683C8}" presName="bgRect" presStyleLbl="bgShp" presStyleIdx="2" presStyleCnt="4"/>
      <dgm:spPr/>
    </dgm:pt>
    <dgm:pt modelId="{84AFB8CD-564B-49A2-8E66-4F2B063F70C8}" type="pres">
      <dgm:prSet presAssocID="{E0297E2E-D7B0-457A-BF2C-36525B9683C8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ospital"/>
        </a:ext>
      </dgm:extLst>
    </dgm:pt>
    <dgm:pt modelId="{819E7A2E-7A51-43C6-907B-815910691734}" type="pres">
      <dgm:prSet presAssocID="{E0297E2E-D7B0-457A-BF2C-36525B9683C8}" presName="spaceRect" presStyleCnt="0"/>
      <dgm:spPr/>
    </dgm:pt>
    <dgm:pt modelId="{10384C17-3FE1-4C05-809E-0CCF12145566}" type="pres">
      <dgm:prSet presAssocID="{E0297E2E-D7B0-457A-BF2C-36525B9683C8}" presName="parTx" presStyleLbl="revTx" presStyleIdx="2" presStyleCnt="4">
        <dgm:presLayoutVars>
          <dgm:chMax val="0"/>
          <dgm:chPref val="0"/>
        </dgm:presLayoutVars>
      </dgm:prSet>
      <dgm:spPr/>
    </dgm:pt>
    <dgm:pt modelId="{E952A058-CF21-4BF1-804F-9C8E3A3F0902}" type="pres">
      <dgm:prSet presAssocID="{3DD94F08-3815-4959-9137-1FC0E7D07399}" presName="sibTrans" presStyleCnt="0"/>
      <dgm:spPr/>
    </dgm:pt>
    <dgm:pt modelId="{0CBD48D5-EAA4-4323-BCD0-E4B440ABCC1F}" type="pres">
      <dgm:prSet presAssocID="{692F1098-A138-4EAC-9964-F182D89D1F38}" presName="compNode" presStyleCnt="0"/>
      <dgm:spPr/>
    </dgm:pt>
    <dgm:pt modelId="{1E17FAA4-5765-4377-B23D-3EBEED578250}" type="pres">
      <dgm:prSet presAssocID="{692F1098-A138-4EAC-9964-F182D89D1F38}" presName="bgRect" presStyleLbl="bgShp" presStyleIdx="3" presStyleCnt="4"/>
      <dgm:spPr/>
    </dgm:pt>
    <dgm:pt modelId="{FCFD361D-DE1E-41B3-89D6-A738411A8CFD}" type="pres">
      <dgm:prSet presAssocID="{692F1098-A138-4EAC-9964-F182D89D1F38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idney"/>
        </a:ext>
      </dgm:extLst>
    </dgm:pt>
    <dgm:pt modelId="{4CE6DDDC-5255-402D-BEBE-778BCAFF2F4D}" type="pres">
      <dgm:prSet presAssocID="{692F1098-A138-4EAC-9964-F182D89D1F38}" presName="spaceRect" presStyleCnt="0"/>
      <dgm:spPr/>
    </dgm:pt>
    <dgm:pt modelId="{311C4756-3903-4616-A2FF-2959B11CCCD5}" type="pres">
      <dgm:prSet presAssocID="{692F1098-A138-4EAC-9964-F182D89D1F38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CA16BD03-745A-49F8-8646-09C5350AB402}" srcId="{8C7ED978-B9BE-48BF-830E-9AB585BD2544}" destId="{36955854-50D2-4800-80A9-7571E0728330}" srcOrd="0" destOrd="0" parTransId="{B9868C5F-F399-4103-ABE2-E67D20DF329B}" sibTransId="{C6F8B851-0BBC-4F1C-8232-8CDECDEE8835}"/>
    <dgm:cxn modelId="{6515313F-FA29-40A5-B285-9FD47333C0EC}" srcId="{8C7ED978-B9BE-48BF-830E-9AB585BD2544}" destId="{EB9CDD64-9C98-49C7-8A9D-EB2F863BDA8F}" srcOrd="1" destOrd="0" parTransId="{5BBB81C4-C421-480F-A7FF-039AFAA5EC24}" sibTransId="{88859673-776A-42FE-8045-86C805CD731B}"/>
    <dgm:cxn modelId="{D69AA05F-55D7-4A4E-97E0-0CF840E5BAA0}" type="presOf" srcId="{E0297E2E-D7B0-457A-BF2C-36525B9683C8}" destId="{10384C17-3FE1-4C05-809E-0CCF12145566}" srcOrd="0" destOrd="0" presId="urn:microsoft.com/office/officeart/2018/2/layout/IconVerticalSolidList"/>
    <dgm:cxn modelId="{141F4E56-E70B-4FBB-933E-3F7282D72F38}" type="presOf" srcId="{36955854-50D2-4800-80A9-7571E0728330}" destId="{F85356E4-78F1-49E9-9725-D6E9368E3F1F}" srcOrd="0" destOrd="0" presId="urn:microsoft.com/office/officeart/2018/2/layout/IconVerticalSolidList"/>
    <dgm:cxn modelId="{724DF983-37F4-4596-BF3E-7CD37FB42881}" type="presOf" srcId="{692F1098-A138-4EAC-9964-F182D89D1F38}" destId="{311C4756-3903-4616-A2FF-2959B11CCCD5}" srcOrd="0" destOrd="0" presId="urn:microsoft.com/office/officeart/2018/2/layout/IconVerticalSolidList"/>
    <dgm:cxn modelId="{08F09BCD-EFF4-4058-BF12-4EC1A9C0F112}" type="presOf" srcId="{EB9CDD64-9C98-49C7-8A9D-EB2F863BDA8F}" destId="{D8E9C41E-9028-4CD1-9E5E-656C5802725D}" srcOrd="0" destOrd="0" presId="urn:microsoft.com/office/officeart/2018/2/layout/IconVerticalSolidList"/>
    <dgm:cxn modelId="{2DE4E7D9-6663-4DB7-817F-286220475F8E}" srcId="{8C7ED978-B9BE-48BF-830E-9AB585BD2544}" destId="{E0297E2E-D7B0-457A-BF2C-36525B9683C8}" srcOrd="2" destOrd="0" parTransId="{51514495-284C-4342-8CBA-3EE0EB575BB0}" sibTransId="{3DD94F08-3815-4959-9137-1FC0E7D07399}"/>
    <dgm:cxn modelId="{78F3A7EB-9124-4AF5-804C-F45F6F149909}" srcId="{8C7ED978-B9BE-48BF-830E-9AB585BD2544}" destId="{692F1098-A138-4EAC-9964-F182D89D1F38}" srcOrd="3" destOrd="0" parTransId="{2ECC51F2-EBF3-4A2B-AF0D-499DE78A2BEE}" sibTransId="{48EBC116-6610-42C6-B684-CF7DEA362DD1}"/>
    <dgm:cxn modelId="{C0CF1EED-DCAB-46A4-87AD-8B78569A812A}" type="presOf" srcId="{8C7ED978-B9BE-48BF-830E-9AB585BD2544}" destId="{5D282DC2-06E0-4239-8F5A-0B6442CB3541}" srcOrd="0" destOrd="0" presId="urn:microsoft.com/office/officeart/2018/2/layout/IconVerticalSolidList"/>
    <dgm:cxn modelId="{098B02A6-60E8-4076-89E6-385F3E1EA0EF}" type="presParOf" srcId="{5D282DC2-06E0-4239-8F5A-0B6442CB3541}" destId="{59682232-A206-4E69-8AA8-9C07A0EC75A2}" srcOrd="0" destOrd="0" presId="urn:microsoft.com/office/officeart/2018/2/layout/IconVerticalSolidList"/>
    <dgm:cxn modelId="{901B6FFE-FB40-4857-81CD-B5BBA5C47D17}" type="presParOf" srcId="{59682232-A206-4E69-8AA8-9C07A0EC75A2}" destId="{ED732E04-5681-4E3C-A177-244E981D8D61}" srcOrd="0" destOrd="0" presId="urn:microsoft.com/office/officeart/2018/2/layout/IconVerticalSolidList"/>
    <dgm:cxn modelId="{23D51BC6-5C3F-4E7A-9666-A61AC311EF39}" type="presParOf" srcId="{59682232-A206-4E69-8AA8-9C07A0EC75A2}" destId="{A8ABDD60-6543-4807-9E86-FF2F41CA995D}" srcOrd="1" destOrd="0" presId="urn:microsoft.com/office/officeart/2018/2/layout/IconVerticalSolidList"/>
    <dgm:cxn modelId="{0170D507-AF49-4701-8CEC-9DB9CF9F58B8}" type="presParOf" srcId="{59682232-A206-4E69-8AA8-9C07A0EC75A2}" destId="{294FF3C2-B52D-48D3-AA6D-5861ABEC16A9}" srcOrd="2" destOrd="0" presId="urn:microsoft.com/office/officeart/2018/2/layout/IconVerticalSolidList"/>
    <dgm:cxn modelId="{D29C1319-B48D-4191-B171-997ABCE34D83}" type="presParOf" srcId="{59682232-A206-4E69-8AA8-9C07A0EC75A2}" destId="{F85356E4-78F1-49E9-9725-D6E9368E3F1F}" srcOrd="3" destOrd="0" presId="urn:microsoft.com/office/officeart/2018/2/layout/IconVerticalSolidList"/>
    <dgm:cxn modelId="{F345FE83-F687-4021-8FF8-304BD3F31F12}" type="presParOf" srcId="{5D282DC2-06E0-4239-8F5A-0B6442CB3541}" destId="{9EF65E87-11D7-4879-9F4B-11226F476FB2}" srcOrd="1" destOrd="0" presId="urn:microsoft.com/office/officeart/2018/2/layout/IconVerticalSolidList"/>
    <dgm:cxn modelId="{BAC0F042-B4AD-4A56-95B1-D493704602D2}" type="presParOf" srcId="{5D282DC2-06E0-4239-8F5A-0B6442CB3541}" destId="{4B12D942-29AE-47A9-9172-D5F18F98428C}" srcOrd="2" destOrd="0" presId="urn:microsoft.com/office/officeart/2018/2/layout/IconVerticalSolidList"/>
    <dgm:cxn modelId="{FF682E6B-2532-4506-9F26-81C8D8D07E01}" type="presParOf" srcId="{4B12D942-29AE-47A9-9172-D5F18F98428C}" destId="{17BCFD56-4490-49E9-A095-F723806B7359}" srcOrd="0" destOrd="0" presId="urn:microsoft.com/office/officeart/2018/2/layout/IconVerticalSolidList"/>
    <dgm:cxn modelId="{8B9C4A73-39F5-4455-A3F2-ED811233589E}" type="presParOf" srcId="{4B12D942-29AE-47A9-9172-D5F18F98428C}" destId="{2F2473E3-DCE4-4C90-8748-99DD72D3878E}" srcOrd="1" destOrd="0" presId="urn:microsoft.com/office/officeart/2018/2/layout/IconVerticalSolidList"/>
    <dgm:cxn modelId="{6C220C03-FEB7-4D0A-B8F8-66A36CE02FA0}" type="presParOf" srcId="{4B12D942-29AE-47A9-9172-D5F18F98428C}" destId="{5136F01A-5CB8-4FD7-97B2-8B4F64C004F3}" srcOrd="2" destOrd="0" presId="urn:microsoft.com/office/officeart/2018/2/layout/IconVerticalSolidList"/>
    <dgm:cxn modelId="{D0F36E50-E67D-40F1-97B9-3A79A9B90703}" type="presParOf" srcId="{4B12D942-29AE-47A9-9172-D5F18F98428C}" destId="{D8E9C41E-9028-4CD1-9E5E-656C5802725D}" srcOrd="3" destOrd="0" presId="urn:microsoft.com/office/officeart/2018/2/layout/IconVerticalSolidList"/>
    <dgm:cxn modelId="{3462B782-9617-4A03-B621-928EB7BFA576}" type="presParOf" srcId="{5D282DC2-06E0-4239-8F5A-0B6442CB3541}" destId="{DEEC0109-48BF-4F25-AEFB-F8391A25912D}" srcOrd="3" destOrd="0" presId="urn:microsoft.com/office/officeart/2018/2/layout/IconVerticalSolidList"/>
    <dgm:cxn modelId="{406B3AAB-9915-4249-8C6A-755DBC91CA20}" type="presParOf" srcId="{5D282DC2-06E0-4239-8F5A-0B6442CB3541}" destId="{1469B03E-3E85-4105-85F4-E28A39158D11}" srcOrd="4" destOrd="0" presId="urn:microsoft.com/office/officeart/2018/2/layout/IconVerticalSolidList"/>
    <dgm:cxn modelId="{B80A11A1-28F9-4480-A5DB-038124419178}" type="presParOf" srcId="{1469B03E-3E85-4105-85F4-E28A39158D11}" destId="{270484BE-CD0B-4FB2-A6B7-1CBDBE7B4508}" srcOrd="0" destOrd="0" presId="urn:microsoft.com/office/officeart/2018/2/layout/IconVerticalSolidList"/>
    <dgm:cxn modelId="{9717FD60-704F-423D-9F0E-C5CEE5696626}" type="presParOf" srcId="{1469B03E-3E85-4105-85F4-E28A39158D11}" destId="{84AFB8CD-564B-49A2-8E66-4F2B063F70C8}" srcOrd="1" destOrd="0" presId="urn:microsoft.com/office/officeart/2018/2/layout/IconVerticalSolidList"/>
    <dgm:cxn modelId="{CB1CF662-D588-433F-9FBD-C97E2CF91E32}" type="presParOf" srcId="{1469B03E-3E85-4105-85F4-E28A39158D11}" destId="{819E7A2E-7A51-43C6-907B-815910691734}" srcOrd="2" destOrd="0" presId="urn:microsoft.com/office/officeart/2018/2/layout/IconVerticalSolidList"/>
    <dgm:cxn modelId="{3321D966-2632-4DCB-A4F9-57D13CDB1354}" type="presParOf" srcId="{1469B03E-3E85-4105-85F4-E28A39158D11}" destId="{10384C17-3FE1-4C05-809E-0CCF12145566}" srcOrd="3" destOrd="0" presId="urn:microsoft.com/office/officeart/2018/2/layout/IconVerticalSolidList"/>
    <dgm:cxn modelId="{4C1FB491-2643-4B3B-B394-7CCB10185545}" type="presParOf" srcId="{5D282DC2-06E0-4239-8F5A-0B6442CB3541}" destId="{E952A058-CF21-4BF1-804F-9C8E3A3F0902}" srcOrd="5" destOrd="0" presId="urn:microsoft.com/office/officeart/2018/2/layout/IconVerticalSolidList"/>
    <dgm:cxn modelId="{29BD8802-DAC2-4E65-9920-7A5156415112}" type="presParOf" srcId="{5D282DC2-06E0-4239-8F5A-0B6442CB3541}" destId="{0CBD48D5-EAA4-4323-BCD0-E4B440ABCC1F}" srcOrd="6" destOrd="0" presId="urn:microsoft.com/office/officeart/2018/2/layout/IconVerticalSolidList"/>
    <dgm:cxn modelId="{1C3AE3F1-8450-445A-BBC7-C121C7CD317F}" type="presParOf" srcId="{0CBD48D5-EAA4-4323-BCD0-E4B440ABCC1F}" destId="{1E17FAA4-5765-4377-B23D-3EBEED578250}" srcOrd="0" destOrd="0" presId="urn:microsoft.com/office/officeart/2018/2/layout/IconVerticalSolidList"/>
    <dgm:cxn modelId="{19BC46E0-5167-4668-9F56-F811F399DE27}" type="presParOf" srcId="{0CBD48D5-EAA4-4323-BCD0-E4B440ABCC1F}" destId="{FCFD361D-DE1E-41B3-89D6-A738411A8CFD}" srcOrd="1" destOrd="0" presId="urn:microsoft.com/office/officeart/2018/2/layout/IconVerticalSolidList"/>
    <dgm:cxn modelId="{14B31082-95B6-48FF-8331-D7D232239CF6}" type="presParOf" srcId="{0CBD48D5-EAA4-4323-BCD0-E4B440ABCC1F}" destId="{4CE6DDDC-5255-402D-BEBE-778BCAFF2F4D}" srcOrd="2" destOrd="0" presId="urn:microsoft.com/office/officeart/2018/2/layout/IconVerticalSolidList"/>
    <dgm:cxn modelId="{EF68DC86-88E4-4C4E-B4B0-476A0518D8A9}" type="presParOf" srcId="{0CBD48D5-EAA4-4323-BCD0-E4B440ABCC1F}" destId="{311C4756-3903-4616-A2FF-2959B11CCCD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136CF5B-6516-48C4-81F2-66E00750F082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21375D7A-9079-48C0-A73D-47DEEB41B23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Improved Data Collection</a:t>
          </a:r>
          <a:endParaRPr lang="en-US" dirty="0"/>
        </a:p>
      </dgm:t>
    </dgm:pt>
    <dgm:pt modelId="{92C7A5A8-6F37-4CE5-9CFA-E63A8122890F}" type="parTrans" cxnId="{A9150C19-E1BC-49B6-BB78-15209AF7C5ED}">
      <dgm:prSet/>
      <dgm:spPr/>
      <dgm:t>
        <a:bodyPr/>
        <a:lstStyle/>
        <a:p>
          <a:endParaRPr lang="en-US"/>
        </a:p>
      </dgm:t>
    </dgm:pt>
    <dgm:pt modelId="{FA5036E5-E5E3-478B-8ECA-A7BDAE052031}" type="sibTrans" cxnId="{A9150C19-E1BC-49B6-BB78-15209AF7C5ED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8ED383E1-F769-49A6-B163-620F27338A0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Early Detection of Complications</a:t>
          </a:r>
          <a:endParaRPr lang="en-US" dirty="0"/>
        </a:p>
      </dgm:t>
    </dgm:pt>
    <dgm:pt modelId="{83BBF3A9-E34F-4152-8713-4558EEF5EE9E}" type="parTrans" cxnId="{C490373F-135E-4576-8BA5-BEECFA758924}">
      <dgm:prSet/>
      <dgm:spPr/>
      <dgm:t>
        <a:bodyPr/>
        <a:lstStyle/>
        <a:p>
          <a:endParaRPr lang="en-US"/>
        </a:p>
      </dgm:t>
    </dgm:pt>
    <dgm:pt modelId="{2D5A9D72-2D93-4B21-AA4E-65D4BD36D1B9}" type="sibTrans" cxnId="{C490373F-135E-4576-8BA5-BEECFA758924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94EA13A-A18B-4AD9-A354-EB8A1DBF990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Research Outcomes: Patient recovery times, infection rates, and overall health outcomes can inform future surgical protocols.</a:t>
          </a:r>
          <a:endParaRPr lang="en-US" dirty="0"/>
        </a:p>
      </dgm:t>
    </dgm:pt>
    <dgm:pt modelId="{01F70324-DCDC-42D3-BBBA-128CDB81CC79}" type="parTrans" cxnId="{75426913-BEDC-43C6-BF99-CFF51DE0571D}">
      <dgm:prSet/>
      <dgm:spPr/>
      <dgm:t>
        <a:bodyPr/>
        <a:lstStyle/>
        <a:p>
          <a:endParaRPr lang="en-US"/>
        </a:p>
      </dgm:t>
    </dgm:pt>
    <dgm:pt modelId="{A0ACD866-E9B9-4449-A421-96A9D9729DB3}" type="sibTrans" cxnId="{75426913-BEDC-43C6-BF99-CFF51DE0571D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741B4F3-38DD-4B81-9A36-D45BE693354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Contributing to Global Health Knowledge</a:t>
          </a:r>
          <a:endParaRPr lang="en-US" dirty="0"/>
        </a:p>
      </dgm:t>
    </dgm:pt>
    <dgm:pt modelId="{FD66352C-A185-40A4-A9BC-E8FC6A7380F7}" type="parTrans" cxnId="{E2DEE45B-7AD8-4CF1-824D-2F6574976BF4}">
      <dgm:prSet/>
      <dgm:spPr/>
      <dgm:t>
        <a:bodyPr/>
        <a:lstStyle/>
        <a:p>
          <a:endParaRPr lang="en-US"/>
        </a:p>
      </dgm:t>
    </dgm:pt>
    <dgm:pt modelId="{B05C5FAE-6430-4529-A13B-0DFBC6BB7CA0}" type="sibTrans" cxnId="{E2DEE45B-7AD8-4CF1-824D-2F6574976BF4}">
      <dgm:prSet/>
      <dgm:spPr/>
      <dgm:t>
        <a:bodyPr/>
        <a:lstStyle/>
        <a:p>
          <a:endParaRPr lang="en-US"/>
        </a:p>
      </dgm:t>
    </dgm:pt>
    <dgm:pt modelId="{8F7B09E8-1773-4A89-B27E-1634EBEC6026}" type="pres">
      <dgm:prSet presAssocID="{4136CF5B-6516-48C4-81F2-66E00750F082}" presName="root" presStyleCnt="0">
        <dgm:presLayoutVars>
          <dgm:dir/>
          <dgm:resizeHandles val="exact"/>
        </dgm:presLayoutVars>
      </dgm:prSet>
      <dgm:spPr/>
    </dgm:pt>
    <dgm:pt modelId="{E52626EA-DDAB-48C7-A9FF-0B6F6A599A97}" type="pres">
      <dgm:prSet presAssocID="{4136CF5B-6516-48C4-81F2-66E00750F082}" presName="container" presStyleCnt="0">
        <dgm:presLayoutVars>
          <dgm:dir/>
          <dgm:resizeHandles val="exact"/>
        </dgm:presLayoutVars>
      </dgm:prSet>
      <dgm:spPr/>
    </dgm:pt>
    <dgm:pt modelId="{27D600D2-6318-4DF3-AEF1-AA904FA9D4B8}" type="pres">
      <dgm:prSet presAssocID="{21375D7A-9079-48C0-A73D-47DEEB41B23E}" presName="compNode" presStyleCnt="0"/>
      <dgm:spPr/>
    </dgm:pt>
    <dgm:pt modelId="{4A522EC1-5B35-491E-98F3-0585D541E704}" type="pres">
      <dgm:prSet presAssocID="{21375D7A-9079-48C0-A73D-47DEEB41B23E}" presName="iconBgRect" presStyleLbl="bgShp" presStyleIdx="0" presStyleCnt="4"/>
      <dgm:spPr/>
    </dgm:pt>
    <dgm:pt modelId="{1D1D48F7-1E52-4340-8232-7F92011DC52E}" type="pres">
      <dgm:prSet presAssocID="{21375D7A-9079-48C0-A73D-47DEEB41B23E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563FF727-C4E3-49D6-B81D-6908AA70F920}" type="pres">
      <dgm:prSet presAssocID="{21375D7A-9079-48C0-A73D-47DEEB41B23E}" presName="spaceRect" presStyleCnt="0"/>
      <dgm:spPr/>
    </dgm:pt>
    <dgm:pt modelId="{F4F5CB68-FD32-4D35-A56E-8EA317D9BC6B}" type="pres">
      <dgm:prSet presAssocID="{21375D7A-9079-48C0-A73D-47DEEB41B23E}" presName="textRect" presStyleLbl="revTx" presStyleIdx="0" presStyleCnt="4">
        <dgm:presLayoutVars>
          <dgm:chMax val="1"/>
          <dgm:chPref val="1"/>
        </dgm:presLayoutVars>
      </dgm:prSet>
      <dgm:spPr/>
    </dgm:pt>
    <dgm:pt modelId="{6D7CA239-1FC4-441B-B9E2-171C6A102652}" type="pres">
      <dgm:prSet presAssocID="{FA5036E5-E5E3-478B-8ECA-A7BDAE052031}" presName="sibTrans" presStyleLbl="sibTrans2D1" presStyleIdx="0" presStyleCnt="0"/>
      <dgm:spPr/>
    </dgm:pt>
    <dgm:pt modelId="{D836B7C4-B294-4ED8-9B4C-D44BE7B49C5B}" type="pres">
      <dgm:prSet presAssocID="{8ED383E1-F769-49A6-B163-620F27338A0F}" presName="compNode" presStyleCnt="0"/>
      <dgm:spPr/>
    </dgm:pt>
    <dgm:pt modelId="{C194ABED-33B6-40C7-B50A-19F9CE2AF265}" type="pres">
      <dgm:prSet presAssocID="{8ED383E1-F769-49A6-B163-620F27338A0F}" presName="iconBgRect" presStyleLbl="bgShp" presStyleIdx="1" presStyleCnt="4"/>
      <dgm:spPr/>
    </dgm:pt>
    <dgm:pt modelId="{9A635A26-14D6-47B8-A201-790BDB40A68D}" type="pres">
      <dgm:prSet presAssocID="{8ED383E1-F769-49A6-B163-620F27338A0F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7D0CF39B-8B30-4E31-BB2D-87AB66C35020}" type="pres">
      <dgm:prSet presAssocID="{8ED383E1-F769-49A6-B163-620F27338A0F}" presName="spaceRect" presStyleCnt="0"/>
      <dgm:spPr/>
    </dgm:pt>
    <dgm:pt modelId="{FDC57787-77E3-49D6-A866-057F04B8D4C7}" type="pres">
      <dgm:prSet presAssocID="{8ED383E1-F769-49A6-B163-620F27338A0F}" presName="textRect" presStyleLbl="revTx" presStyleIdx="1" presStyleCnt="4">
        <dgm:presLayoutVars>
          <dgm:chMax val="1"/>
          <dgm:chPref val="1"/>
        </dgm:presLayoutVars>
      </dgm:prSet>
      <dgm:spPr/>
    </dgm:pt>
    <dgm:pt modelId="{DF13CAA7-2949-40F9-BAD8-D0B6D365EF92}" type="pres">
      <dgm:prSet presAssocID="{2D5A9D72-2D93-4B21-AA4E-65D4BD36D1B9}" presName="sibTrans" presStyleLbl="sibTrans2D1" presStyleIdx="0" presStyleCnt="0"/>
      <dgm:spPr/>
    </dgm:pt>
    <dgm:pt modelId="{109E8FEB-2002-4A99-8FA5-ED2F3674B995}" type="pres">
      <dgm:prSet presAssocID="{794EA13A-A18B-4AD9-A354-EB8A1DBF9907}" presName="compNode" presStyleCnt="0"/>
      <dgm:spPr/>
    </dgm:pt>
    <dgm:pt modelId="{2994300C-917B-4222-A85C-E68B1B8A20D8}" type="pres">
      <dgm:prSet presAssocID="{794EA13A-A18B-4AD9-A354-EB8A1DBF9907}" presName="iconBgRect" presStyleLbl="bgShp" presStyleIdx="2" presStyleCnt="4"/>
      <dgm:spPr/>
    </dgm:pt>
    <dgm:pt modelId="{29DF733B-C2DF-4839-A800-94456258DB4F}" type="pres">
      <dgm:prSet presAssocID="{794EA13A-A18B-4AD9-A354-EB8A1DBF9907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rst Aid Kit"/>
        </a:ext>
      </dgm:extLst>
    </dgm:pt>
    <dgm:pt modelId="{9C0FC49C-DBCE-4BFA-9696-B52009D05FEB}" type="pres">
      <dgm:prSet presAssocID="{794EA13A-A18B-4AD9-A354-EB8A1DBF9907}" presName="spaceRect" presStyleCnt="0"/>
      <dgm:spPr/>
    </dgm:pt>
    <dgm:pt modelId="{2496BE9B-EC02-425C-B17D-9204110A839A}" type="pres">
      <dgm:prSet presAssocID="{794EA13A-A18B-4AD9-A354-EB8A1DBF9907}" presName="textRect" presStyleLbl="revTx" presStyleIdx="2" presStyleCnt="4">
        <dgm:presLayoutVars>
          <dgm:chMax val="1"/>
          <dgm:chPref val="1"/>
        </dgm:presLayoutVars>
      </dgm:prSet>
      <dgm:spPr/>
    </dgm:pt>
    <dgm:pt modelId="{1BCB999E-EDDC-4BF4-8DA4-4509B5F540D9}" type="pres">
      <dgm:prSet presAssocID="{A0ACD866-E9B9-4449-A421-96A9D9729DB3}" presName="sibTrans" presStyleLbl="sibTrans2D1" presStyleIdx="0" presStyleCnt="0"/>
      <dgm:spPr/>
    </dgm:pt>
    <dgm:pt modelId="{1B55365D-34AB-467A-947E-B47E32C39CCF}" type="pres">
      <dgm:prSet presAssocID="{6741B4F3-38DD-4B81-9A36-D45BE6933541}" presName="compNode" presStyleCnt="0"/>
      <dgm:spPr/>
    </dgm:pt>
    <dgm:pt modelId="{88991296-E273-4A2A-BB60-F631BB5061FB}" type="pres">
      <dgm:prSet presAssocID="{6741B4F3-38DD-4B81-9A36-D45BE6933541}" presName="iconBgRect" presStyleLbl="bgShp" presStyleIdx="3" presStyleCnt="4"/>
      <dgm:spPr/>
    </dgm:pt>
    <dgm:pt modelId="{EDF00098-3058-4FB1-AE07-11F1BD31541D}" type="pres">
      <dgm:prSet presAssocID="{6741B4F3-38DD-4B81-9A36-D45BE6933541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22FB6B06-678A-4988-97AE-79EFC6D17E65}" type="pres">
      <dgm:prSet presAssocID="{6741B4F3-38DD-4B81-9A36-D45BE6933541}" presName="spaceRect" presStyleCnt="0"/>
      <dgm:spPr/>
    </dgm:pt>
    <dgm:pt modelId="{893EB7AB-2A67-442A-BF11-BB74B21B0CAC}" type="pres">
      <dgm:prSet presAssocID="{6741B4F3-38DD-4B81-9A36-D45BE6933541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35174213-7F41-46AF-B801-DC405914A3DC}" type="presOf" srcId="{21375D7A-9079-48C0-A73D-47DEEB41B23E}" destId="{F4F5CB68-FD32-4D35-A56E-8EA317D9BC6B}" srcOrd="0" destOrd="0" presId="urn:microsoft.com/office/officeart/2018/2/layout/IconCircleList"/>
    <dgm:cxn modelId="{75426913-BEDC-43C6-BF99-CFF51DE0571D}" srcId="{4136CF5B-6516-48C4-81F2-66E00750F082}" destId="{794EA13A-A18B-4AD9-A354-EB8A1DBF9907}" srcOrd="2" destOrd="0" parTransId="{01F70324-DCDC-42D3-BBBA-128CDB81CC79}" sibTransId="{A0ACD866-E9B9-4449-A421-96A9D9729DB3}"/>
    <dgm:cxn modelId="{A9150C19-E1BC-49B6-BB78-15209AF7C5ED}" srcId="{4136CF5B-6516-48C4-81F2-66E00750F082}" destId="{21375D7A-9079-48C0-A73D-47DEEB41B23E}" srcOrd="0" destOrd="0" parTransId="{92C7A5A8-6F37-4CE5-9CFA-E63A8122890F}" sibTransId="{FA5036E5-E5E3-478B-8ECA-A7BDAE052031}"/>
    <dgm:cxn modelId="{C490373F-135E-4576-8BA5-BEECFA758924}" srcId="{4136CF5B-6516-48C4-81F2-66E00750F082}" destId="{8ED383E1-F769-49A6-B163-620F27338A0F}" srcOrd="1" destOrd="0" parTransId="{83BBF3A9-E34F-4152-8713-4558EEF5EE9E}" sibTransId="{2D5A9D72-2D93-4B21-AA4E-65D4BD36D1B9}"/>
    <dgm:cxn modelId="{E2DEE45B-7AD8-4CF1-824D-2F6574976BF4}" srcId="{4136CF5B-6516-48C4-81F2-66E00750F082}" destId="{6741B4F3-38DD-4B81-9A36-D45BE6933541}" srcOrd="3" destOrd="0" parTransId="{FD66352C-A185-40A4-A9BC-E8FC6A7380F7}" sibTransId="{B05C5FAE-6430-4529-A13B-0DFBC6BB7CA0}"/>
    <dgm:cxn modelId="{F76DD448-6A62-4F1A-979F-43C516D6B362}" type="presOf" srcId="{4136CF5B-6516-48C4-81F2-66E00750F082}" destId="{8F7B09E8-1773-4A89-B27E-1634EBEC6026}" srcOrd="0" destOrd="0" presId="urn:microsoft.com/office/officeart/2018/2/layout/IconCircleList"/>
    <dgm:cxn modelId="{C542A54F-8B84-4914-A2AA-086A1D945D4F}" type="presOf" srcId="{A0ACD866-E9B9-4449-A421-96A9D9729DB3}" destId="{1BCB999E-EDDC-4BF4-8DA4-4509B5F540D9}" srcOrd="0" destOrd="0" presId="urn:microsoft.com/office/officeart/2018/2/layout/IconCircleList"/>
    <dgm:cxn modelId="{962DEE84-1528-4DA9-AFDC-72F93484CA5B}" type="presOf" srcId="{FA5036E5-E5E3-478B-8ECA-A7BDAE052031}" destId="{6D7CA239-1FC4-441B-B9E2-171C6A102652}" srcOrd="0" destOrd="0" presId="urn:microsoft.com/office/officeart/2018/2/layout/IconCircleList"/>
    <dgm:cxn modelId="{758F92A6-0BA8-4628-831D-AA359EEA6700}" type="presOf" srcId="{8ED383E1-F769-49A6-B163-620F27338A0F}" destId="{FDC57787-77E3-49D6-A866-057F04B8D4C7}" srcOrd="0" destOrd="0" presId="urn:microsoft.com/office/officeart/2018/2/layout/IconCircleList"/>
    <dgm:cxn modelId="{E6802DC4-C447-4DD6-8499-40F56BEEABB7}" type="presOf" srcId="{794EA13A-A18B-4AD9-A354-EB8A1DBF9907}" destId="{2496BE9B-EC02-425C-B17D-9204110A839A}" srcOrd="0" destOrd="0" presId="urn:microsoft.com/office/officeart/2018/2/layout/IconCircleList"/>
    <dgm:cxn modelId="{3FF1F9DA-F068-447D-B6AF-968088255860}" type="presOf" srcId="{6741B4F3-38DD-4B81-9A36-D45BE6933541}" destId="{893EB7AB-2A67-442A-BF11-BB74B21B0CAC}" srcOrd="0" destOrd="0" presId="urn:microsoft.com/office/officeart/2018/2/layout/IconCircleList"/>
    <dgm:cxn modelId="{27A2CDE5-7096-45CD-8741-322111B20A0A}" type="presOf" srcId="{2D5A9D72-2D93-4B21-AA4E-65D4BD36D1B9}" destId="{DF13CAA7-2949-40F9-BAD8-D0B6D365EF92}" srcOrd="0" destOrd="0" presId="urn:microsoft.com/office/officeart/2018/2/layout/IconCircleList"/>
    <dgm:cxn modelId="{24DD7E1A-8FE9-49DE-AA07-6C75447F5C69}" type="presParOf" srcId="{8F7B09E8-1773-4A89-B27E-1634EBEC6026}" destId="{E52626EA-DDAB-48C7-A9FF-0B6F6A599A97}" srcOrd="0" destOrd="0" presId="urn:microsoft.com/office/officeart/2018/2/layout/IconCircleList"/>
    <dgm:cxn modelId="{A8256626-5776-4278-AF6F-7AE6D98A1751}" type="presParOf" srcId="{E52626EA-DDAB-48C7-A9FF-0B6F6A599A97}" destId="{27D600D2-6318-4DF3-AEF1-AA904FA9D4B8}" srcOrd="0" destOrd="0" presId="urn:microsoft.com/office/officeart/2018/2/layout/IconCircleList"/>
    <dgm:cxn modelId="{4C6E5145-080F-4D7B-9A2F-90DC5A7BCF60}" type="presParOf" srcId="{27D600D2-6318-4DF3-AEF1-AA904FA9D4B8}" destId="{4A522EC1-5B35-491E-98F3-0585D541E704}" srcOrd="0" destOrd="0" presId="urn:microsoft.com/office/officeart/2018/2/layout/IconCircleList"/>
    <dgm:cxn modelId="{BEC8AD3E-F605-4B3F-A5A3-94FEB0A37F93}" type="presParOf" srcId="{27D600D2-6318-4DF3-AEF1-AA904FA9D4B8}" destId="{1D1D48F7-1E52-4340-8232-7F92011DC52E}" srcOrd="1" destOrd="0" presId="urn:microsoft.com/office/officeart/2018/2/layout/IconCircleList"/>
    <dgm:cxn modelId="{7A9795CF-C7E1-45BC-BB1A-103FA3FE4D42}" type="presParOf" srcId="{27D600D2-6318-4DF3-AEF1-AA904FA9D4B8}" destId="{563FF727-C4E3-49D6-B81D-6908AA70F920}" srcOrd="2" destOrd="0" presId="urn:microsoft.com/office/officeart/2018/2/layout/IconCircleList"/>
    <dgm:cxn modelId="{6402D401-18EB-44CE-BB77-0F31393CFF67}" type="presParOf" srcId="{27D600D2-6318-4DF3-AEF1-AA904FA9D4B8}" destId="{F4F5CB68-FD32-4D35-A56E-8EA317D9BC6B}" srcOrd="3" destOrd="0" presId="urn:microsoft.com/office/officeart/2018/2/layout/IconCircleList"/>
    <dgm:cxn modelId="{875B384A-EE6D-4E54-8288-78FD1E52E58E}" type="presParOf" srcId="{E52626EA-DDAB-48C7-A9FF-0B6F6A599A97}" destId="{6D7CA239-1FC4-441B-B9E2-171C6A102652}" srcOrd="1" destOrd="0" presId="urn:microsoft.com/office/officeart/2018/2/layout/IconCircleList"/>
    <dgm:cxn modelId="{F9331AD8-B248-4C35-ABF1-F498AF34E98C}" type="presParOf" srcId="{E52626EA-DDAB-48C7-A9FF-0B6F6A599A97}" destId="{D836B7C4-B294-4ED8-9B4C-D44BE7B49C5B}" srcOrd="2" destOrd="0" presId="urn:microsoft.com/office/officeart/2018/2/layout/IconCircleList"/>
    <dgm:cxn modelId="{854A250B-807C-4FB8-BE40-37A1CDB49E1F}" type="presParOf" srcId="{D836B7C4-B294-4ED8-9B4C-D44BE7B49C5B}" destId="{C194ABED-33B6-40C7-B50A-19F9CE2AF265}" srcOrd="0" destOrd="0" presId="urn:microsoft.com/office/officeart/2018/2/layout/IconCircleList"/>
    <dgm:cxn modelId="{DD5B56BD-E289-479E-A41A-80FA4CDDDD3B}" type="presParOf" srcId="{D836B7C4-B294-4ED8-9B4C-D44BE7B49C5B}" destId="{9A635A26-14D6-47B8-A201-790BDB40A68D}" srcOrd="1" destOrd="0" presId="urn:microsoft.com/office/officeart/2018/2/layout/IconCircleList"/>
    <dgm:cxn modelId="{E591DE66-9D3A-4636-89D9-6490DC520215}" type="presParOf" srcId="{D836B7C4-B294-4ED8-9B4C-D44BE7B49C5B}" destId="{7D0CF39B-8B30-4E31-BB2D-87AB66C35020}" srcOrd="2" destOrd="0" presId="urn:microsoft.com/office/officeart/2018/2/layout/IconCircleList"/>
    <dgm:cxn modelId="{EA81755B-9B8C-47FC-B671-0F75FFDA9385}" type="presParOf" srcId="{D836B7C4-B294-4ED8-9B4C-D44BE7B49C5B}" destId="{FDC57787-77E3-49D6-A866-057F04B8D4C7}" srcOrd="3" destOrd="0" presId="urn:microsoft.com/office/officeart/2018/2/layout/IconCircleList"/>
    <dgm:cxn modelId="{88DA1C80-BCF7-4476-9306-B83F386515FB}" type="presParOf" srcId="{E52626EA-DDAB-48C7-A9FF-0B6F6A599A97}" destId="{DF13CAA7-2949-40F9-BAD8-D0B6D365EF92}" srcOrd="3" destOrd="0" presId="urn:microsoft.com/office/officeart/2018/2/layout/IconCircleList"/>
    <dgm:cxn modelId="{6F957F08-8568-4B40-9840-2FDF2F96ED88}" type="presParOf" srcId="{E52626EA-DDAB-48C7-A9FF-0B6F6A599A97}" destId="{109E8FEB-2002-4A99-8FA5-ED2F3674B995}" srcOrd="4" destOrd="0" presId="urn:microsoft.com/office/officeart/2018/2/layout/IconCircleList"/>
    <dgm:cxn modelId="{A48828BA-5361-4391-AF07-CB8995884879}" type="presParOf" srcId="{109E8FEB-2002-4A99-8FA5-ED2F3674B995}" destId="{2994300C-917B-4222-A85C-E68B1B8A20D8}" srcOrd="0" destOrd="0" presId="urn:microsoft.com/office/officeart/2018/2/layout/IconCircleList"/>
    <dgm:cxn modelId="{732DA145-1337-4202-9CB2-C1EADD07227B}" type="presParOf" srcId="{109E8FEB-2002-4A99-8FA5-ED2F3674B995}" destId="{29DF733B-C2DF-4839-A800-94456258DB4F}" srcOrd="1" destOrd="0" presId="urn:microsoft.com/office/officeart/2018/2/layout/IconCircleList"/>
    <dgm:cxn modelId="{9F4EA8CA-CEF5-4B5E-B67B-B8707C660301}" type="presParOf" srcId="{109E8FEB-2002-4A99-8FA5-ED2F3674B995}" destId="{9C0FC49C-DBCE-4BFA-9696-B52009D05FEB}" srcOrd="2" destOrd="0" presId="urn:microsoft.com/office/officeart/2018/2/layout/IconCircleList"/>
    <dgm:cxn modelId="{9B76EBA2-66D1-4251-8C6E-C3F27E53C5B9}" type="presParOf" srcId="{109E8FEB-2002-4A99-8FA5-ED2F3674B995}" destId="{2496BE9B-EC02-425C-B17D-9204110A839A}" srcOrd="3" destOrd="0" presId="urn:microsoft.com/office/officeart/2018/2/layout/IconCircleList"/>
    <dgm:cxn modelId="{ACEA4D81-4F78-4F8A-A8F8-0823FB45B388}" type="presParOf" srcId="{E52626EA-DDAB-48C7-A9FF-0B6F6A599A97}" destId="{1BCB999E-EDDC-4BF4-8DA4-4509B5F540D9}" srcOrd="5" destOrd="0" presId="urn:microsoft.com/office/officeart/2018/2/layout/IconCircleList"/>
    <dgm:cxn modelId="{474F9A13-9EE1-4F2F-BF6C-DCD172E785FE}" type="presParOf" srcId="{E52626EA-DDAB-48C7-A9FF-0B6F6A599A97}" destId="{1B55365D-34AB-467A-947E-B47E32C39CCF}" srcOrd="6" destOrd="0" presId="urn:microsoft.com/office/officeart/2018/2/layout/IconCircleList"/>
    <dgm:cxn modelId="{430B8E44-776B-4C38-961B-7A470EEC3AEC}" type="presParOf" srcId="{1B55365D-34AB-467A-947E-B47E32C39CCF}" destId="{88991296-E273-4A2A-BB60-F631BB5061FB}" srcOrd="0" destOrd="0" presId="urn:microsoft.com/office/officeart/2018/2/layout/IconCircleList"/>
    <dgm:cxn modelId="{616254B3-959D-403D-8946-DCC70511BB2B}" type="presParOf" srcId="{1B55365D-34AB-467A-947E-B47E32C39CCF}" destId="{EDF00098-3058-4FB1-AE07-11F1BD31541D}" srcOrd="1" destOrd="0" presId="urn:microsoft.com/office/officeart/2018/2/layout/IconCircleList"/>
    <dgm:cxn modelId="{EF91E0F8-CAE2-4534-8B8A-6678EE0E305D}" type="presParOf" srcId="{1B55365D-34AB-467A-947E-B47E32C39CCF}" destId="{22FB6B06-678A-4988-97AE-79EFC6D17E65}" srcOrd="2" destOrd="0" presId="urn:microsoft.com/office/officeart/2018/2/layout/IconCircleList"/>
    <dgm:cxn modelId="{6919EF62-2F57-4846-9A17-E575F3B0E65C}" type="presParOf" srcId="{1B55365D-34AB-467A-947E-B47E32C39CCF}" destId="{893EB7AB-2A67-442A-BF11-BB74B21B0CAC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E4F5451-EAFA-4B6A-9517-A1783C4FE4F5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F3238110-1D5A-405A-BE49-2EC7F0179D11}">
      <dgm:prSet custT="1"/>
      <dgm:spPr/>
      <dgm:t>
        <a:bodyPr/>
        <a:lstStyle/>
        <a:p>
          <a:r>
            <a:rPr lang="en-US" sz="2400" b="1" dirty="0"/>
            <a:t>Technical Limitations</a:t>
          </a:r>
          <a:r>
            <a:rPr lang="en-US" sz="2400" dirty="0"/>
            <a:t>: Phone access, battery life, and internet connectivity.</a:t>
          </a:r>
        </a:p>
      </dgm:t>
    </dgm:pt>
    <dgm:pt modelId="{76B24422-730A-45C8-8182-B1C8840C4EF8}" type="parTrans" cxnId="{7C9CDCB0-3755-4184-8367-E0CB5C0FE47B}">
      <dgm:prSet/>
      <dgm:spPr/>
      <dgm:t>
        <a:bodyPr/>
        <a:lstStyle/>
        <a:p>
          <a:endParaRPr lang="en-US"/>
        </a:p>
      </dgm:t>
    </dgm:pt>
    <dgm:pt modelId="{5435090C-B5E9-4799-BA7A-DEE5918FF3C5}" type="sibTrans" cxnId="{7C9CDCB0-3755-4184-8367-E0CB5C0FE47B}">
      <dgm:prSet/>
      <dgm:spPr/>
      <dgm:t>
        <a:bodyPr/>
        <a:lstStyle/>
        <a:p>
          <a:endParaRPr lang="en-US"/>
        </a:p>
      </dgm:t>
    </dgm:pt>
    <dgm:pt modelId="{24F50840-066D-4EEC-AFB4-9695A81D4FAD}">
      <dgm:prSet custT="1"/>
      <dgm:spPr/>
      <dgm:t>
        <a:bodyPr/>
        <a:lstStyle/>
        <a:p>
          <a:r>
            <a:rPr lang="en-US" sz="2400" b="1" dirty="0"/>
            <a:t>Cultural Adoption</a:t>
          </a:r>
          <a:r>
            <a:rPr lang="en-US" sz="2400" dirty="0"/>
            <a:t>: Ensuring patient and community buy-in for using technology in healthcare.</a:t>
          </a:r>
        </a:p>
      </dgm:t>
    </dgm:pt>
    <dgm:pt modelId="{98960965-0336-4262-88E1-5A278EA5F94F}" type="parTrans" cxnId="{ECC56DE5-8D08-4983-B245-2F6C9DF1AFC3}">
      <dgm:prSet/>
      <dgm:spPr/>
      <dgm:t>
        <a:bodyPr/>
        <a:lstStyle/>
        <a:p>
          <a:endParaRPr lang="en-US"/>
        </a:p>
      </dgm:t>
    </dgm:pt>
    <dgm:pt modelId="{13B57C3D-9BE2-4A0A-8C24-2F4428DBCA52}" type="sibTrans" cxnId="{ECC56DE5-8D08-4983-B245-2F6C9DF1AFC3}">
      <dgm:prSet/>
      <dgm:spPr/>
      <dgm:t>
        <a:bodyPr/>
        <a:lstStyle/>
        <a:p>
          <a:endParaRPr lang="en-US"/>
        </a:p>
      </dgm:t>
    </dgm:pt>
    <dgm:pt modelId="{23F70539-E7A8-4D7D-9287-25C744D74A9C}">
      <dgm:prSet custT="1"/>
      <dgm:spPr/>
      <dgm:t>
        <a:bodyPr/>
        <a:lstStyle/>
        <a:p>
          <a:r>
            <a:rPr lang="en-US" sz="2400" b="1" dirty="0"/>
            <a:t>Knowledge Gaps: </a:t>
          </a:r>
          <a:r>
            <a:rPr lang="en-US" sz="2400" dirty="0"/>
            <a:t>Educating healthcare workers and patients. </a:t>
          </a:r>
        </a:p>
      </dgm:t>
    </dgm:pt>
    <dgm:pt modelId="{7B2D9920-45AE-478D-8695-3C35173D909A}" type="parTrans" cxnId="{A2DDDDB5-B562-4D06-BA22-6B7CACE97F75}">
      <dgm:prSet/>
      <dgm:spPr/>
      <dgm:t>
        <a:bodyPr/>
        <a:lstStyle/>
        <a:p>
          <a:endParaRPr lang="en-US"/>
        </a:p>
      </dgm:t>
    </dgm:pt>
    <dgm:pt modelId="{73512388-ECD5-4DD6-A48F-FA47F523B09F}" type="sibTrans" cxnId="{A2DDDDB5-B562-4D06-BA22-6B7CACE97F75}">
      <dgm:prSet/>
      <dgm:spPr/>
      <dgm:t>
        <a:bodyPr/>
        <a:lstStyle/>
        <a:p>
          <a:endParaRPr lang="en-US"/>
        </a:p>
      </dgm:t>
    </dgm:pt>
    <dgm:pt modelId="{A54FAF45-D100-4EAD-A2C2-F9308D321D59}">
      <dgm:prSet custT="1"/>
      <dgm:spPr/>
      <dgm:t>
        <a:bodyPr/>
        <a:lstStyle/>
        <a:p>
          <a:r>
            <a:rPr lang="en-US" sz="2400" b="1" dirty="0"/>
            <a:t>Sustainability</a:t>
          </a:r>
          <a:r>
            <a:rPr lang="en-US" sz="2400" dirty="0"/>
            <a:t>: Ensuring long-term use and funding for the app in low-resource settings.</a:t>
          </a:r>
        </a:p>
      </dgm:t>
    </dgm:pt>
    <dgm:pt modelId="{B278DBD1-B7B1-4883-828E-807C45D41FC1}" type="parTrans" cxnId="{84781924-864E-4585-A63B-E985D6D4EDDC}">
      <dgm:prSet/>
      <dgm:spPr/>
      <dgm:t>
        <a:bodyPr/>
        <a:lstStyle/>
        <a:p>
          <a:endParaRPr lang="en-US"/>
        </a:p>
      </dgm:t>
    </dgm:pt>
    <dgm:pt modelId="{BD23EB31-5C06-45ED-993E-58C020BF5C41}" type="sibTrans" cxnId="{84781924-864E-4585-A63B-E985D6D4EDDC}">
      <dgm:prSet/>
      <dgm:spPr/>
      <dgm:t>
        <a:bodyPr/>
        <a:lstStyle/>
        <a:p>
          <a:endParaRPr lang="en-US"/>
        </a:p>
      </dgm:t>
    </dgm:pt>
    <dgm:pt modelId="{D8A81795-4736-45D3-994E-A6BA9CB5D939}" type="pres">
      <dgm:prSet presAssocID="{1E4F5451-EAFA-4B6A-9517-A1783C4FE4F5}" presName="root" presStyleCnt="0">
        <dgm:presLayoutVars>
          <dgm:dir/>
          <dgm:resizeHandles val="exact"/>
        </dgm:presLayoutVars>
      </dgm:prSet>
      <dgm:spPr/>
    </dgm:pt>
    <dgm:pt modelId="{176C4F7A-747E-431D-9D90-67AB1CBE5E28}" type="pres">
      <dgm:prSet presAssocID="{1E4F5451-EAFA-4B6A-9517-A1783C4FE4F5}" presName="container" presStyleCnt="0">
        <dgm:presLayoutVars>
          <dgm:dir/>
          <dgm:resizeHandles val="exact"/>
        </dgm:presLayoutVars>
      </dgm:prSet>
      <dgm:spPr/>
    </dgm:pt>
    <dgm:pt modelId="{018A4B8D-1C6B-4EC5-AE15-37EDB1C1EF51}" type="pres">
      <dgm:prSet presAssocID="{F3238110-1D5A-405A-BE49-2EC7F0179D11}" presName="compNode" presStyleCnt="0"/>
      <dgm:spPr/>
    </dgm:pt>
    <dgm:pt modelId="{168EA765-968E-4F3F-B809-01ECAF6BBAFB}" type="pres">
      <dgm:prSet presAssocID="{F3238110-1D5A-405A-BE49-2EC7F0179D11}" presName="iconBgRect" presStyleLbl="bgShp" presStyleIdx="0" presStyleCnt="4"/>
      <dgm:spPr/>
    </dgm:pt>
    <dgm:pt modelId="{34988A6E-EDEA-48D2-9EFF-C107F92CA268}" type="pres">
      <dgm:prSet presAssocID="{F3238110-1D5A-405A-BE49-2EC7F0179D11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ttery Charging"/>
        </a:ext>
      </dgm:extLst>
    </dgm:pt>
    <dgm:pt modelId="{DF34E466-119F-4679-89A8-4759774AE777}" type="pres">
      <dgm:prSet presAssocID="{F3238110-1D5A-405A-BE49-2EC7F0179D11}" presName="spaceRect" presStyleCnt="0"/>
      <dgm:spPr/>
    </dgm:pt>
    <dgm:pt modelId="{00A90BC4-A5F5-4C91-B14F-F954B7B79139}" type="pres">
      <dgm:prSet presAssocID="{F3238110-1D5A-405A-BE49-2EC7F0179D11}" presName="textRect" presStyleLbl="revTx" presStyleIdx="0" presStyleCnt="4">
        <dgm:presLayoutVars>
          <dgm:chMax val="1"/>
          <dgm:chPref val="1"/>
        </dgm:presLayoutVars>
      </dgm:prSet>
      <dgm:spPr/>
    </dgm:pt>
    <dgm:pt modelId="{8E44B401-64C1-40CC-AF4C-30A12DA2FF01}" type="pres">
      <dgm:prSet presAssocID="{5435090C-B5E9-4799-BA7A-DEE5918FF3C5}" presName="sibTrans" presStyleLbl="sibTrans2D1" presStyleIdx="0" presStyleCnt="0"/>
      <dgm:spPr/>
    </dgm:pt>
    <dgm:pt modelId="{469D9C7C-5CE8-47D3-AA8D-E9FF736B826E}" type="pres">
      <dgm:prSet presAssocID="{24F50840-066D-4EEC-AFB4-9695A81D4FAD}" presName="compNode" presStyleCnt="0"/>
      <dgm:spPr/>
    </dgm:pt>
    <dgm:pt modelId="{EA170C94-138F-4C3F-8434-ABBA84C5085E}" type="pres">
      <dgm:prSet presAssocID="{24F50840-066D-4EEC-AFB4-9695A81D4FAD}" presName="iconBgRect" presStyleLbl="bgShp" presStyleIdx="1" presStyleCnt="4"/>
      <dgm:spPr/>
    </dgm:pt>
    <dgm:pt modelId="{41094B2D-7305-4A34-B212-C19F43E8905E}" type="pres">
      <dgm:prSet presAssocID="{24F50840-066D-4EEC-AFB4-9695A81D4FAD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spital"/>
        </a:ext>
      </dgm:extLst>
    </dgm:pt>
    <dgm:pt modelId="{FF57C03D-B3D7-468E-B9B6-71E9921D681A}" type="pres">
      <dgm:prSet presAssocID="{24F50840-066D-4EEC-AFB4-9695A81D4FAD}" presName="spaceRect" presStyleCnt="0"/>
      <dgm:spPr/>
    </dgm:pt>
    <dgm:pt modelId="{C2D581C6-ED8B-4996-B1F5-B5A5B73B5E59}" type="pres">
      <dgm:prSet presAssocID="{24F50840-066D-4EEC-AFB4-9695A81D4FAD}" presName="textRect" presStyleLbl="revTx" presStyleIdx="1" presStyleCnt="4">
        <dgm:presLayoutVars>
          <dgm:chMax val="1"/>
          <dgm:chPref val="1"/>
        </dgm:presLayoutVars>
      </dgm:prSet>
      <dgm:spPr/>
    </dgm:pt>
    <dgm:pt modelId="{3089E6CD-5D9D-44D2-9095-98CB64AC650B}" type="pres">
      <dgm:prSet presAssocID="{13B57C3D-9BE2-4A0A-8C24-2F4428DBCA52}" presName="sibTrans" presStyleLbl="sibTrans2D1" presStyleIdx="0" presStyleCnt="0"/>
      <dgm:spPr/>
    </dgm:pt>
    <dgm:pt modelId="{25E46F63-E8A2-453E-B371-A19C5998B517}" type="pres">
      <dgm:prSet presAssocID="{23F70539-E7A8-4D7D-9287-25C744D74A9C}" presName="compNode" presStyleCnt="0"/>
      <dgm:spPr/>
    </dgm:pt>
    <dgm:pt modelId="{B2690721-8D5D-4DF9-B9ED-E93BD4B350B5}" type="pres">
      <dgm:prSet presAssocID="{23F70539-E7A8-4D7D-9287-25C744D74A9C}" presName="iconBgRect" presStyleLbl="bgShp" presStyleIdx="2" presStyleCnt="4"/>
      <dgm:spPr/>
    </dgm:pt>
    <dgm:pt modelId="{8714DD16-AC81-4D4B-825B-D854D26C3438}" type="pres">
      <dgm:prSet presAssocID="{23F70539-E7A8-4D7D-9287-25C744D74A9C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39672CD0-3611-4D59-B8F1-55F58C553112}" type="pres">
      <dgm:prSet presAssocID="{23F70539-E7A8-4D7D-9287-25C744D74A9C}" presName="spaceRect" presStyleCnt="0"/>
      <dgm:spPr/>
    </dgm:pt>
    <dgm:pt modelId="{3EF10F05-15E1-4B47-A1BE-52D6D251FD51}" type="pres">
      <dgm:prSet presAssocID="{23F70539-E7A8-4D7D-9287-25C744D74A9C}" presName="textRect" presStyleLbl="revTx" presStyleIdx="2" presStyleCnt="4">
        <dgm:presLayoutVars>
          <dgm:chMax val="1"/>
          <dgm:chPref val="1"/>
        </dgm:presLayoutVars>
      </dgm:prSet>
      <dgm:spPr/>
    </dgm:pt>
    <dgm:pt modelId="{EEE71BFD-F17C-4E18-B905-6A09871E9162}" type="pres">
      <dgm:prSet presAssocID="{73512388-ECD5-4DD6-A48F-FA47F523B09F}" presName="sibTrans" presStyleLbl="sibTrans2D1" presStyleIdx="0" presStyleCnt="0"/>
      <dgm:spPr/>
    </dgm:pt>
    <dgm:pt modelId="{0B6E7191-D9FD-4FC1-ACAF-F78829C79439}" type="pres">
      <dgm:prSet presAssocID="{A54FAF45-D100-4EAD-A2C2-F9308D321D59}" presName="compNode" presStyleCnt="0"/>
      <dgm:spPr/>
    </dgm:pt>
    <dgm:pt modelId="{02E6C0F6-DD51-4F56-B9E6-FB98333986A9}" type="pres">
      <dgm:prSet presAssocID="{A54FAF45-D100-4EAD-A2C2-F9308D321D59}" presName="iconBgRect" presStyleLbl="bgShp" presStyleIdx="3" presStyleCnt="4"/>
      <dgm:spPr/>
    </dgm:pt>
    <dgm:pt modelId="{7B039FFD-90B4-471C-8D92-D2686D87F975}" type="pres">
      <dgm:prSet presAssocID="{A54FAF45-D100-4EAD-A2C2-F9308D321D59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stainability"/>
        </a:ext>
      </dgm:extLst>
    </dgm:pt>
    <dgm:pt modelId="{EEC4F53F-B093-4B9D-AB71-8FB95B54EFBA}" type="pres">
      <dgm:prSet presAssocID="{A54FAF45-D100-4EAD-A2C2-F9308D321D59}" presName="spaceRect" presStyleCnt="0"/>
      <dgm:spPr/>
    </dgm:pt>
    <dgm:pt modelId="{3821821A-3509-4BA9-A72D-3D22A095C7C4}" type="pres">
      <dgm:prSet presAssocID="{A54FAF45-D100-4EAD-A2C2-F9308D321D59}" presName="textRect" presStyleLbl="revTx" presStyleIdx="3" presStyleCnt="4" custScaleY="132743">
        <dgm:presLayoutVars>
          <dgm:chMax val="1"/>
          <dgm:chPref val="1"/>
        </dgm:presLayoutVars>
      </dgm:prSet>
      <dgm:spPr/>
    </dgm:pt>
  </dgm:ptLst>
  <dgm:cxnLst>
    <dgm:cxn modelId="{8CBD2500-6E65-46C7-B7E3-A6CA515BF043}" type="presOf" srcId="{5435090C-B5E9-4799-BA7A-DEE5918FF3C5}" destId="{8E44B401-64C1-40CC-AF4C-30A12DA2FF01}" srcOrd="0" destOrd="0" presId="urn:microsoft.com/office/officeart/2018/2/layout/IconCircleList"/>
    <dgm:cxn modelId="{B0BEFE00-61ED-4002-B866-2390FCB51459}" type="presOf" srcId="{24F50840-066D-4EEC-AFB4-9695A81D4FAD}" destId="{C2D581C6-ED8B-4996-B1F5-B5A5B73B5E59}" srcOrd="0" destOrd="0" presId="urn:microsoft.com/office/officeart/2018/2/layout/IconCircleList"/>
    <dgm:cxn modelId="{4744A91A-EA10-4630-AF99-08B953BF58F8}" type="presOf" srcId="{13B57C3D-9BE2-4A0A-8C24-2F4428DBCA52}" destId="{3089E6CD-5D9D-44D2-9095-98CB64AC650B}" srcOrd="0" destOrd="0" presId="urn:microsoft.com/office/officeart/2018/2/layout/IconCircleList"/>
    <dgm:cxn modelId="{84781924-864E-4585-A63B-E985D6D4EDDC}" srcId="{1E4F5451-EAFA-4B6A-9517-A1783C4FE4F5}" destId="{A54FAF45-D100-4EAD-A2C2-F9308D321D59}" srcOrd="3" destOrd="0" parTransId="{B278DBD1-B7B1-4883-828E-807C45D41FC1}" sibTransId="{BD23EB31-5C06-45ED-993E-58C020BF5C41}"/>
    <dgm:cxn modelId="{231BD737-13A0-4F6F-AC7F-A539FF2A9052}" type="presOf" srcId="{73512388-ECD5-4DD6-A48F-FA47F523B09F}" destId="{EEE71BFD-F17C-4E18-B905-6A09871E9162}" srcOrd="0" destOrd="0" presId="urn:microsoft.com/office/officeart/2018/2/layout/IconCircleList"/>
    <dgm:cxn modelId="{BACA7696-7C35-46C6-BDAF-E8A59AD56D47}" type="presOf" srcId="{1E4F5451-EAFA-4B6A-9517-A1783C4FE4F5}" destId="{D8A81795-4736-45D3-994E-A6BA9CB5D939}" srcOrd="0" destOrd="0" presId="urn:microsoft.com/office/officeart/2018/2/layout/IconCircleList"/>
    <dgm:cxn modelId="{27AC099C-F15D-4637-92A1-65D0FAB10F2A}" type="presOf" srcId="{F3238110-1D5A-405A-BE49-2EC7F0179D11}" destId="{00A90BC4-A5F5-4C91-B14F-F954B7B79139}" srcOrd="0" destOrd="0" presId="urn:microsoft.com/office/officeart/2018/2/layout/IconCircleList"/>
    <dgm:cxn modelId="{7C9CDCB0-3755-4184-8367-E0CB5C0FE47B}" srcId="{1E4F5451-EAFA-4B6A-9517-A1783C4FE4F5}" destId="{F3238110-1D5A-405A-BE49-2EC7F0179D11}" srcOrd="0" destOrd="0" parTransId="{76B24422-730A-45C8-8182-B1C8840C4EF8}" sibTransId="{5435090C-B5E9-4799-BA7A-DEE5918FF3C5}"/>
    <dgm:cxn modelId="{A2DDDDB5-B562-4D06-BA22-6B7CACE97F75}" srcId="{1E4F5451-EAFA-4B6A-9517-A1783C4FE4F5}" destId="{23F70539-E7A8-4D7D-9287-25C744D74A9C}" srcOrd="2" destOrd="0" parTransId="{7B2D9920-45AE-478D-8695-3C35173D909A}" sibTransId="{73512388-ECD5-4DD6-A48F-FA47F523B09F}"/>
    <dgm:cxn modelId="{36212EC1-1EF7-4A2A-92EB-89F01A14AABC}" type="presOf" srcId="{A54FAF45-D100-4EAD-A2C2-F9308D321D59}" destId="{3821821A-3509-4BA9-A72D-3D22A095C7C4}" srcOrd="0" destOrd="0" presId="urn:microsoft.com/office/officeart/2018/2/layout/IconCircleList"/>
    <dgm:cxn modelId="{0BAFDAC4-E090-4B55-BABB-D6CCCA82D3CB}" type="presOf" srcId="{23F70539-E7A8-4D7D-9287-25C744D74A9C}" destId="{3EF10F05-15E1-4B47-A1BE-52D6D251FD51}" srcOrd="0" destOrd="0" presId="urn:microsoft.com/office/officeart/2018/2/layout/IconCircleList"/>
    <dgm:cxn modelId="{ECC56DE5-8D08-4983-B245-2F6C9DF1AFC3}" srcId="{1E4F5451-EAFA-4B6A-9517-A1783C4FE4F5}" destId="{24F50840-066D-4EEC-AFB4-9695A81D4FAD}" srcOrd="1" destOrd="0" parTransId="{98960965-0336-4262-88E1-5A278EA5F94F}" sibTransId="{13B57C3D-9BE2-4A0A-8C24-2F4428DBCA52}"/>
    <dgm:cxn modelId="{FD9E4443-5979-4857-8C9B-FF6BDFFF5A03}" type="presParOf" srcId="{D8A81795-4736-45D3-994E-A6BA9CB5D939}" destId="{176C4F7A-747E-431D-9D90-67AB1CBE5E28}" srcOrd="0" destOrd="0" presId="urn:microsoft.com/office/officeart/2018/2/layout/IconCircleList"/>
    <dgm:cxn modelId="{ACD8C03B-A927-4CA0-B56A-F0994D28BE2C}" type="presParOf" srcId="{176C4F7A-747E-431D-9D90-67AB1CBE5E28}" destId="{018A4B8D-1C6B-4EC5-AE15-37EDB1C1EF51}" srcOrd="0" destOrd="0" presId="urn:microsoft.com/office/officeart/2018/2/layout/IconCircleList"/>
    <dgm:cxn modelId="{2D2544DC-3783-41E9-BA90-B6605B948F9B}" type="presParOf" srcId="{018A4B8D-1C6B-4EC5-AE15-37EDB1C1EF51}" destId="{168EA765-968E-4F3F-B809-01ECAF6BBAFB}" srcOrd="0" destOrd="0" presId="urn:microsoft.com/office/officeart/2018/2/layout/IconCircleList"/>
    <dgm:cxn modelId="{0DB5288A-BBA9-4E8A-BA74-C9DA5A79D910}" type="presParOf" srcId="{018A4B8D-1C6B-4EC5-AE15-37EDB1C1EF51}" destId="{34988A6E-EDEA-48D2-9EFF-C107F92CA268}" srcOrd="1" destOrd="0" presId="urn:microsoft.com/office/officeart/2018/2/layout/IconCircleList"/>
    <dgm:cxn modelId="{22DC45FB-8074-4CB5-8D9E-EF04BBA2B11D}" type="presParOf" srcId="{018A4B8D-1C6B-4EC5-AE15-37EDB1C1EF51}" destId="{DF34E466-119F-4679-89A8-4759774AE777}" srcOrd="2" destOrd="0" presId="urn:microsoft.com/office/officeart/2018/2/layout/IconCircleList"/>
    <dgm:cxn modelId="{9F0EF36A-34F4-435A-B0C9-961CB565385E}" type="presParOf" srcId="{018A4B8D-1C6B-4EC5-AE15-37EDB1C1EF51}" destId="{00A90BC4-A5F5-4C91-B14F-F954B7B79139}" srcOrd="3" destOrd="0" presId="urn:microsoft.com/office/officeart/2018/2/layout/IconCircleList"/>
    <dgm:cxn modelId="{662142CB-53D2-4706-9CE2-B27D712747BD}" type="presParOf" srcId="{176C4F7A-747E-431D-9D90-67AB1CBE5E28}" destId="{8E44B401-64C1-40CC-AF4C-30A12DA2FF01}" srcOrd="1" destOrd="0" presId="urn:microsoft.com/office/officeart/2018/2/layout/IconCircleList"/>
    <dgm:cxn modelId="{1C061A39-F888-4376-B00C-37B8223578E4}" type="presParOf" srcId="{176C4F7A-747E-431D-9D90-67AB1CBE5E28}" destId="{469D9C7C-5CE8-47D3-AA8D-E9FF736B826E}" srcOrd="2" destOrd="0" presId="urn:microsoft.com/office/officeart/2018/2/layout/IconCircleList"/>
    <dgm:cxn modelId="{45EBB089-8ED5-4E30-95A4-3976F09672DE}" type="presParOf" srcId="{469D9C7C-5CE8-47D3-AA8D-E9FF736B826E}" destId="{EA170C94-138F-4C3F-8434-ABBA84C5085E}" srcOrd="0" destOrd="0" presId="urn:microsoft.com/office/officeart/2018/2/layout/IconCircleList"/>
    <dgm:cxn modelId="{A9C28ABC-21CF-4FA6-A5B2-983C9E7C849E}" type="presParOf" srcId="{469D9C7C-5CE8-47D3-AA8D-E9FF736B826E}" destId="{41094B2D-7305-4A34-B212-C19F43E8905E}" srcOrd="1" destOrd="0" presId="urn:microsoft.com/office/officeart/2018/2/layout/IconCircleList"/>
    <dgm:cxn modelId="{D3B8ECF9-7737-4AA8-A6FD-C32769D3BFCE}" type="presParOf" srcId="{469D9C7C-5CE8-47D3-AA8D-E9FF736B826E}" destId="{FF57C03D-B3D7-468E-B9B6-71E9921D681A}" srcOrd="2" destOrd="0" presId="urn:microsoft.com/office/officeart/2018/2/layout/IconCircleList"/>
    <dgm:cxn modelId="{3C6ECC35-2EB4-4D61-A8B9-E4398E314E1E}" type="presParOf" srcId="{469D9C7C-5CE8-47D3-AA8D-E9FF736B826E}" destId="{C2D581C6-ED8B-4996-B1F5-B5A5B73B5E59}" srcOrd="3" destOrd="0" presId="urn:microsoft.com/office/officeart/2018/2/layout/IconCircleList"/>
    <dgm:cxn modelId="{7FB0BE8B-1C39-4E19-9F90-3F4843C110CC}" type="presParOf" srcId="{176C4F7A-747E-431D-9D90-67AB1CBE5E28}" destId="{3089E6CD-5D9D-44D2-9095-98CB64AC650B}" srcOrd="3" destOrd="0" presId="urn:microsoft.com/office/officeart/2018/2/layout/IconCircleList"/>
    <dgm:cxn modelId="{6E7B2331-A153-445A-8F11-47A3F3AC0DFE}" type="presParOf" srcId="{176C4F7A-747E-431D-9D90-67AB1CBE5E28}" destId="{25E46F63-E8A2-453E-B371-A19C5998B517}" srcOrd="4" destOrd="0" presId="urn:microsoft.com/office/officeart/2018/2/layout/IconCircleList"/>
    <dgm:cxn modelId="{AEADAB5C-B760-4FC1-B305-9D96E0070349}" type="presParOf" srcId="{25E46F63-E8A2-453E-B371-A19C5998B517}" destId="{B2690721-8D5D-4DF9-B9ED-E93BD4B350B5}" srcOrd="0" destOrd="0" presId="urn:microsoft.com/office/officeart/2018/2/layout/IconCircleList"/>
    <dgm:cxn modelId="{31BA9D7E-1DED-4FE4-90B4-945A368781F9}" type="presParOf" srcId="{25E46F63-E8A2-453E-B371-A19C5998B517}" destId="{8714DD16-AC81-4D4B-825B-D854D26C3438}" srcOrd="1" destOrd="0" presId="urn:microsoft.com/office/officeart/2018/2/layout/IconCircleList"/>
    <dgm:cxn modelId="{2D240F30-CB6C-4272-871F-CF46D3517DC8}" type="presParOf" srcId="{25E46F63-E8A2-453E-B371-A19C5998B517}" destId="{39672CD0-3611-4D59-B8F1-55F58C553112}" srcOrd="2" destOrd="0" presId="urn:microsoft.com/office/officeart/2018/2/layout/IconCircleList"/>
    <dgm:cxn modelId="{50A726A8-E8CB-4DD4-8438-475C535E71FE}" type="presParOf" srcId="{25E46F63-E8A2-453E-B371-A19C5998B517}" destId="{3EF10F05-15E1-4B47-A1BE-52D6D251FD51}" srcOrd="3" destOrd="0" presId="urn:microsoft.com/office/officeart/2018/2/layout/IconCircleList"/>
    <dgm:cxn modelId="{B5887D71-413D-4F67-AA70-F987888377AA}" type="presParOf" srcId="{176C4F7A-747E-431D-9D90-67AB1CBE5E28}" destId="{EEE71BFD-F17C-4E18-B905-6A09871E9162}" srcOrd="5" destOrd="0" presId="urn:microsoft.com/office/officeart/2018/2/layout/IconCircleList"/>
    <dgm:cxn modelId="{A5444247-B287-498E-A2C4-987205785A19}" type="presParOf" srcId="{176C4F7A-747E-431D-9D90-67AB1CBE5E28}" destId="{0B6E7191-D9FD-4FC1-ACAF-F78829C79439}" srcOrd="6" destOrd="0" presId="urn:microsoft.com/office/officeart/2018/2/layout/IconCircleList"/>
    <dgm:cxn modelId="{BFB8E989-C36D-4E57-B209-DBA177613840}" type="presParOf" srcId="{0B6E7191-D9FD-4FC1-ACAF-F78829C79439}" destId="{02E6C0F6-DD51-4F56-B9E6-FB98333986A9}" srcOrd="0" destOrd="0" presId="urn:microsoft.com/office/officeart/2018/2/layout/IconCircleList"/>
    <dgm:cxn modelId="{F0BE9A8B-1C2C-483F-A83A-31A78A771356}" type="presParOf" srcId="{0B6E7191-D9FD-4FC1-ACAF-F78829C79439}" destId="{7B039FFD-90B4-471C-8D92-D2686D87F975}" srcOrd="1" destOrd="0" presId="urn:microsoft.com/office/officeart/2018/2/layout/IconCircleList"/>
    <dgm:cxn modelId="{D0397591-DDEC-4225-B1D7-3E589915C66C}" type="presParOf" srcId="{0B6E7191-D9FD-4FC1-ACAF-F78829C79439}" destId="{EEC4F53F-B093-4B9D-AB71-8FB95B54EFBA}" srcOrd="2" destOrd="0" presId="urn:microsoft.com/office/officeart/2018/2/layout/IconCircleList"/>
    <dgm:cxn modelId="{4A6F892F-3747-4561-B223-C12BD6FD3D5B}" type="presParOf" srcId="{0B6E7191-D9FD-4FC1-ACAF-F78829C79439}" destId="{3821821A-3509-4BA9-A72D-3D22A095C7C4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11E46C4-B90D-45F2-B30C-FA06B9DB60A3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1FD27B6-20B9-4329-9781-D43256BD8AB6}">
      <dgm:prSet/>
      <dgm:spPr/>
      <dgm:t>
        <a:bodyPr/>
        <a:lstStyle/>
        <a:p>
          <a:r>
            <a:rPr lang="en-US" dirty="0"/>
            <a:t>Scalability: Plans to expand </a:t>
          </a:r>
          <a:r>
            <a:rPr lang="en-US" dirty="0" err="1"/>
            <a:t>Recovery@Home</a:t>
          </a:r>
          <a:r>
            <a:rPr lang="en-US" dirty="0"/>
            <a:t> to the region in EAC and other low-resource settings.</a:t>
          </a:r>
        </a:p>
      </dgm:t>
    </dgm:pt>
    <dgm:pt modelId="{2B9EC8D9-ED49-4D80-B5BF-8D05BDD10B14}" type="parTrans" cxnId="{4436E78E-96D0-41A2-B9FE-C78173C869E8}">
      <dgm:prSet/>
      <dgm:spPr/>
      <dgm:t>
        <a:bodyPr/>
        <a:lstStyle/>
        <a:p>
          <a:endParaRPr lang="en-US"/>
        </a:p>
      </dgm:t>
    </dgm:pt>
    <dgm:pt modelId="{4BA26C79-9FE5-4BEA-B287-14DA6AC46BEA}" type="sibTrans" cxnId="{4436E78E-96D0-41A2-B9FE-C78173C869E8}">
      <dgm:prSet/>
      <dgm:spPr/>
      <dgm:t>
        <a:bodyPr/>
        <a:lstStyle/>
        <a:p>
          <a:endParaRPr lang="en-US"/>
        </a:p>
      </dgm:t>
    </dgm:pt>
    <dgm:pt modelId="{143BBE2A-54DB-4E51-890B-1D58648B65E2}">
      <dgm:prSet/>
      <dgm:spPr/>
      <dgm:t>
        <a:bodyPr/>
        <a:lstStyle/>
        <a:p>
          <a:r>
            <a:rPr lang="en-US" dirty="0"/>
            <a:t>Cross-Application: Potential to adapt the app for  other health disciplines.</a:t>
          </a:r>
        </a:p>
      </dgm:t>
    </dgm:pt>
    <dgm:pt modelId="{55075441-A940-4870-81FE-1F27469258D7}" type="parTrans" cxnId="{580C59F2-1CC2-42A3-A308-557AD767C1CD}">
      <dgm:prSet/>
      <dgm:spPr/>
      <dgm:t>
        <a:bodyPr/>
        <a:lstStyle/>
        <a:p>
          <a:endParaRPr lang="en-US"/>
        </a:p>
      </dgm:t>
    </dgm:pt>
    <dgm:pt modelId="{4FADDD3C-3F11-4E55-926F-AF2BBEFCF38A}" type="sibTrans" cxnId="{580C59F2-1CC2-42A3-A308-557AD767C1CD}">
      <dgm:prSet/>
      <dgm:spPr/>
      <dgm:t>
        <a:bodyPr/>
        <a:lstStyle/>
        <a:p>
          <a:endParaRPr lang="en-US"/>
        </a:p>
      </dgm:t>
    </dgm:pt>
    <dgm:pt modelId="{98A4157F-CFDB-493A-BFFF-0F5A89B9BA59}">
      <dgm:prSet/>
      <dgm:spPr/>
      <dgm:t>
        <a:bodyPr/>
        <a:lstStyle/>
        <a:p>
          <a:r>
            <a:rPr lang="en-US"/>
            <a:t>Global Collaborations: Partnering with global health organizations to improve healthcare access.</a:t>
          </a:r>
        </a:p>
      </dgm:t>
    </dgm:pt>
    <dgm:pt modelId="{6A109EB5-6028-487E-9F72-11571966BEDB}" type="parTrans" cxnId="{02AB4AC1-EBC2-460A-A7A2-D94A1760790F}">
      <dgm:prSet/>
      <dgm:spPr/>
      <dgm:t>
        <a:bodyPr/>
        <a:lstStyle/>
        <a:p>
          <a:endParaRPr lang="en-US"/>
        </a:p>
      </dgm:t>
    </dgm:pt>
    <dgm:pt modelId="{BE43D872-0E36-43C6-A295-E3B8657A1AAC}" type="sibTrans" cxnId="{02AB4AC1-EBC2-460A-A7A2-D94A1760790F}">
      <dgm:prSet/>
      <dgm:spPr/>
      <dgm:t>
        <a:bodyPr/>
        <a:lstStyle/>
        <a:p>
          <a:endParaRPr lang="en-US"/>
        </a:p>
      </dgm:t>
    </dgm:pt>
    <dgm:pt modelId="{DFCCCC23-D888-4FA2-BEB9-C94B36987C17}">
      <dgm:prSet/>
      <dgm:spPr/>
      <dgm:t>
        <a:bodyPr/>
        <a:lstStyle/>
        <a:p>
          <a:r>
            <a:rPr lang="en-US" dirty="0"/>
            <a:t>Sustainable Models: Exploring partnerships with telecom providers, government health programs, and NGOs.</a:t>
          </a:r>
        </a:p>
      </dgm:t>
    </dgm:pt>
    <dgm:pt modelId="{CB73C127-38B5-48AB-9771-093B7BC7A1C0}" type="parTrans" cxnId="{C1148C30-B564-4527-9AD7-9C50DF46445D}">
      <dgm:prSet/>
      <dgm:spPr/>
      <dgm:t>
        <a:bodyPr/>
        <a:lstStyle/>
        <a:p>
          <a:endParaRPr lang="en-US"/>
        </a:p>
      </dgm:t>
    </dgm:pt>
    <dgm:pt modelId="{3C58B826-4E44-48D0-9035-A55EEF57C96E}" type="sibTrans" cxnId="{C1148C30-B564-4527-9AD7-9C50DF46445D}">
      <dgm:prSet/>
      <dgm:spPr/>
      <dgm:t>
        <a:bodyPr/>
        <a:lstStyle/>
        <a:p>
          <a:endParaRPr lang="en-US"/>
        </a:p>
      </dgm:t>
    </dgm:pt>
    <dgm:pt modelId="{63A9E02B-C7BD-4C44-8373-F29DE50D3C65}" type="pres">
      <dgm:prSet presAssocID="{511E46C4-B90D-45F2-B30C-FA06B9DB60A3}" presName="linear" presStyleCnt="0">
        <dgm:presLayoutVars>
          <dgm:animLvl val="lvl"/>
          <dgm:resizeHandles val="exact"/>
        </dgm:presLayoutVars>
      </dgm:prSet>
      <dgm:spPr/>
    </dgm:pt>
    <dgm:pt modelId="{CED8E1B8-3980-40D3-9ECC-9AF258E10DE4}" type="pres">
      <dgm:prSet presAssocID="{11FD27B6-20B9-4329-9781-D43256BD8AB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000CC29-293C-42B6-8DED-5746DAE9630C}" type="pres">
      <dgm:prSet presAssocID="{4BA26C79-9FE5-4BEA-B287-14DA6AC46BEA}" presName="spacer" presStyleCnt="0"/>
      <dgm:spPr/>
    </dgm:pt>
    <dgm:pt modelId="{6CE58D08-FB00-40C1-B208-C9B0A8671201}" type="pres">
      <dgm:prSet presAssocID="{143BBE2A-54DB-4E51-890B-1D58648B65E2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2C3A99D-1866-4BAA-8448-47FD42FD3EEE}" type="pres">
      <dgm:prSet presAssocID="{4FADDD3C-3F11-4E55-926F-AF2BBEFCF38A}" presName="spacer" presStyleCnt="0"/>
      <dgm:spPr/>
    </dgm:pt>
    <dgm:pt modelId="{93D080F1-9136-4E05-BC53-946ED6F3C795}" type="pres">
      <dgm:prSet presAssocID="{98A4157F-CFDB-493A-BFFF-0F5A89B9BA5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015B08AD-FDE9-4BA1-A5A7-DF1E95D8EBEE}" type="pres">
      <dgm:prSet presAssocID="{BE43D872-0E36-43C6-A295-E3B8657A1AAC}" presName="spacer" presStyleCnt="0"/>
      <dgm:spPr/>
    </dgm:pt>
    <dgm:pt modelId="{1B87F312-08EE-400F-9823-9E173374DEF3}" type="pres">
      <dgm:prSet presAssocID="{DFCCCC23-D888-4FA2-BEB9-C94B36987C17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2207014-2E33-4558-B919-6EB0B85E4217}" type="presOf" srcId="{511E46C4-B90D-45F2-B30C-FA06B9DB60A3}" destId="{63A9E02B-C7BD-4C44-8373-F29DE50D3C65}" srcOrd="0" destOrd="0" presId="urn:microsoft.com/office/officeart/2005/8/layout/vList2"/>
    <dgm:cxn modelId="{C1148C30-B564-4527-9AD7-9C50DF46445D}" srcId="{511E46C4-B90D-45F2-B30C-FA06B9DB60A3}" destId="{DFCCCC23-D888-4FA2-BEB9-C94B36987C17}" srcOrd="3" destOrd="0" parTransId="{CB73C127-38B5-48AB-9771-093B7BC7A1C0}" sibTransId="{3C58B826-4E44-48D0-9035-A55EEF57C96E}"/>
    <dgm:cxn modelId="{7264AD33-1067-4A3E-AC36-750B133ECF1A}" type="presOf" srcId="{DFCCCC23-D888-4FA2-BEB9-C94B36987C17}" destId="{1B87F312-08EE-400F-9823-9E173374DEF3}" srcOrd="0" destOrd="0" presId="urn:microsoft.com/office/officeart/2005/8/layout/vList2"/>
    <dgm:cxn modelId="{F88CC06B-7132-45AD-A112-7520E337D06D}" type="presOf" srcId="{143BBE2A-54DB-4E51-890B-1D58648B65E2}" destId="{6CE58D08-FB00-40C1-B208-C9B0A8671201}" srcOrd="0" destOrd="0" presId="urn:microsoft.com/office/officeart/2005/8/layout/vList2"/>
    <dgm:cxn modelId="{E995FA51-CEA8-44A9-858E-98FC91E525A0}" type="presOf" srcId="{98A4157F-CFDB-493A-BFFF-0F5A89B9BA59}" destId="{93D080F1-9136-4E05-BC53-946ED6F3C795}" srcOrd="0" destOrd="0" presId="urn:microsoft.com/office/officeart/2005/8/layout/vList2"/>
    <dgm:cxn modelId="{4436E78E-96D0-41A2-B9FE-C78173C869E8}" srcId="{511E46C4-B90D-45F2-B30C-FA06B9DB60A3}" destId="{11FD27B6-20B9-4329-9781-D43256BD8AB6}" srcOrd="0" destOrd="0" parTransId="{2B9EC8D9-ED49-4D80-B5BF-8D05BDD10B14}" sibTransId="{4BA26C79-9FE5-4BEA-B287-14DA6AC46BEA}"/>
    <dgm:cxn modelId="{02AB4AC1-EBC2-460A-A7A2-D94A1760790F}" srcId="{511E46C4-B90D-45F2-B30C-FA06B9DB60A3}" destId="{98A4157F-CFDB-493A-BFFF-0F5A89B9BA59}" srcOrd="2" destOrd="0" parTransId="{6A109EB5-6028-487E-9F72-11571966BEDB}" sibTransId="{BE43D872-0E36-43C6-A295-E3B8657A1AAC}"/>
    <dgm:cxn modelId="{552D7EEC-92FB-4E61-AFF0-AE192A57AEA0}" type="presOf" srcId="{11FD27B6-20B9-4329-9781-D43256BD8AB6}" destId="{CED8E1B8-3980-40D3-9ECC-9AF258E10DE4}" srcOrd="0" destOrd="0" presId="urn:microsoft.com/office/officeart/2005/8/layout/vList2"/>
    <dgm:cxn modelId="{580C59F2-1CC2-42A3-A308-557AD767C1CD}" srcId="{511E46C4-B90D-45F2-B30C-FA06B9DB60A3}" destId="{143BBE2A-54DB-4E51-890B-1D58648B65E2}" srcOrd="1" destOrd="0" parTransId="{55075441-A940-4870-81FE-1F27469258D7}" sibTransId="{4FADDD3C-3F11-4E55-926F-AF2BBEFCF38A}"/>
    <dgm:cxn modelId="{42FF67C4-5F2D-4774-B987-B0E0E4F78728}" type="presParOf" srcId="{63A9E02B-C7BD-4C44-8373-F29DE50D3C65}" destId="{CED8E1B8-3980-40D3-9ECC-9AF258E10DE4}" srcOrd="0" destOrd="0" presId="urn:microsoft.com/office/officeart/2005/8/layout/vList2"/>
    <dgm:cxn modelId="{8D2DE7B6-302F-4158-AEF9-0128EBAB2380}" type="presParOf" srcId="{63A9E02B-C7BD-4C44-8373-F29DE50D3C65}" destId="{4000CC29-293C-42B6-8DED-5746DAE9630C}" srcOrd="1" destOrd="0" presId="urn:microsoft.com/office/officeart/2005/8/layout/vList2"/>
    <dgm:cxn modelId="{62815A3C-AE74-4C92-B421-6A855495FD48}" type="presParOf" srcId="{63A9E02B-C7BD-4C44-8373-F29DE50D3C65}" destId="{6CE58D08-FB00-40C1-B208-C9B0A8671201}" srcOrd="2" destOrd="0" presId="urn:microsoft.com/office/officeart/2005/8/layout/vList2"/>
    <dgm:cxn modelId="{1174ECFD-A2B9-461F-9C5E-BD4391382C73}" type="presParOf" srcId="{63A9E02B-C7BD-4C44-8373-F29DE50D3C65}" destId="{D2C3A99D-1866-4BAA-8448-47FD42FD3EEE}" srcOrd="3" destOrd="0" presId="urn:microsoft.com/office/officeart/2005/8/layout/vList2"/>
    <dgm:cxn modelId="{556648C7-412F-4AB4-B1B3-5DA3CE93EA12}" type="presParOf" srcId="{63A9E02B-C7BD-4C44-8373-F29DE50D3C65}" destId="{93D080F1-9136-4E05-BC53-946ED6F3C795}" srcOrd="4" destOrd="0" presId="urn:microsoft.com/office/officeart/2005/8/layout/vList2"/>
    <dgm:cxn modelId="{C8A3A9C8-DD06-4435-8315-FE4ACA3F0000}" type="presParOf" srcId="{63A9E02B-C7BD-4C44-8373-F29DE50D3C65}" destId="{015B08AD-FDE9-4BA1-A5A7-DF1E95D8EBEE}" srcOrd="5" destOrd="0" presId="urn:microsoft.com/office/officeart/2005/8/layout/vList2"/>
    <dgm:cxn modelId="{1EDE5AA0-BEF5-46C6-9D87-AF49F192A0C6}" type="presParOf" srcId="{63A9E02B-C7BD-4C44-8373-F29DE50D3C65}" destId="{1B87F312-08EE-400F-9823-9E173374DEF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0AF5DFB-223E-49FC-95A6-9CAF621214F0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7EC4938-C100-4DD5-89EC-6F28F4B6F711}">
      <dgm:prSet/>
      <dgm:spPr/>
      <dgm:t>
        <a:bodyPr/>
        <a:lstStyle/>
        <a:p>
          <a:r>
            <a:rPr lang="en-US" dirty="0" err="1"/>
            <a:t>Recovery@Home</a:t>
          </a:r>
          <a:r>
            <a:rPr lang="en-US" dirty="0"/>
            <a:t> is a powerful tool for improving postoperative care in rural Uganda.</a:t>
          </a:r>
        </a:p>
      </dgm:t>
    </dgm:pt>
    <dgm:pt modelId="{5C216CBA-995F-4155-ACF4-A7A68D48F17B}" type="parTrans" cxnId="{07522907-0046-4975-9427-6BE81EE0E573}">
      <dgm:prSet/>
      <dgm:spPr/>
      <dgm:t>
        <a:bodyPr/>
        <a:lstStyle/>
        <a:p>
          <a:endParaRPr lang="en-US"/>
        </a:p>
      </dgm:t>
    </dgm:pt>
    <dgm:pt modelId="{FDF69B67-AD5B-44E1-A701-D53A0F44C4BB}" type="sibTrans" cxnId="{07522907-0046-4975-9427-6BE81EE0E573}">
      <dgm:prSet/>
      <dgm:spPr/>
      <dgm:t>
        <a:bodyPr/>
        <a:lstStyle/>
        <a:p>
          <a:endParaRPr lang="en-US"/>
        </a:p>
      </dgm:t>
    </dgm:pt>
    <dgm:pt modelId="{349B9B16-A7BC-4D13-9431-F0B619BED59B}">
      <dgm:prSet/>
      <dgm:spPr/>
      <dgm:t>
        <a:bodyPr/>
        <a:lstStyle/>
        <a:p>
          <a:r>
            <a:rPr lang="en-US" dirty="0"/>
            <a:t>Maximizing Potential: Expanding the use of mHealth technology can bridge healthcare gaps in low-resource settings.</a:t>
          </a:r>
        </a:p>
      </dgm:t>
    </dgm:pt>
    <dgm:pt modelId="{D2770965-739F-4593-9D74-120E51AFCA78}" type="parTrans" cxnId="{272E0D27-A672-4A7A-A433-B25CD14EA8A5}">
      <dgm:prSet/>
      <dgm:spPr/>
      <dgm:t>
        <a:bodyPr/>
        <a:lstStyle/>
        <a:p>
          <a:endParaRPr lang="en-US"/>
        </a:p>
      </dgm:t>
    </dgm:pt>
    <dgm:pt modelId="{6582E776-F716-4C4E-9FE2-98B49F57B3AD}" type="sibTrans" cxnId="{272E0D27-A672-4A7A-A433-B25CD14EA8A5}">
      <dgm:prSet/>
      <dgm:spPr/>
      <dgm:t>
        <a:bodyPr/>
        <a:lstStyle/>
        <a:p>
          <a:endParaRPr lang="en-US"/>
        </a:p>
      </dgm:t>
    </dgm:pt>
    <dgm:pt modelId="{C02AC83D-5308-482C-8BE9-99ACFBB6587E}">
      <dgm:prSet/>
      <dgm:spPr/>
      <dgm:t>
        <a:bodyPr/>
        <a:lstStyle/>
        <a:p>
          <a:r>
            <a:rPr lang="en-US"/>
            <a:t>Call to Action: Continued research and partnerships are needed to scale up these innovations globally- focus on Africa.</a:t>
          </a:r>
        </a:p>
      </dgm:t>
    </dgm:pt>
    <dgm:pt modelId="{FC3DB276-D9F5-4F8B-8FD4-098CC7538A3A}" type="parTrans" cxnId="{7C3472D5-D458-487F-893B-D2620E4F80FB}">
      <dgm:prSet/>
      <dgm:spPr/>
      <dgm:t>
        <a:bodyPr/>
        <a:lstStyle/>
        <a:p>
          <a:endParaRPr lang="en-US"/>
        </a:p>
      </dgm:t>
    </dgm:pt>
    <dgm:pt modelId="{6B765829-E465-46C1-B8D7-37CDEDCFED10}" type="sibTrans" cxnId="{7C3472D5-D458-487F-893B-D2620E4F80FB}">
      <dgm:prSet/>
      <dgm:spPr/>
      <dgm:t>
        <a:bodyPr/>
        <a:lstStyle/>
        <a:p>
          <a:endParaRPr lang="en-US"/>
        </a:p>
      </dgm:t>
    </dgm:pt>
    <dgm:pt modelId="{29BB62C3-3DAA-4E2E-B91A-AE3281F8AC8A}" type="pres">
      <dgm:prSet presAssocID="{D0AF5DFB-223E-49FC-95A6-9CAF621214F0}" presName="linear" presStyleCnt="0">
        <dgm:presLayoutVars>
          <dgm:animLvl val="lvl"/>
          <dgm:resizeHandles val="exact"/>
        </dgm:presLayoutVars>
      </dgm:prSet>
      <dgm:spPr/>
    </dgm:pt>
    <dgm:pt modelId="{32BBFAED-32D7-4621-B766-A2D3F552ED2A}" type="pres">
      <dgm:prSet presAssocID="{97EC4938-C100-4DD5-89EC-6F28F4B6F71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91EFB5EB-42F4-43C3-B96F-198E21DF3D62}" type="pres">
      <dgm:prSet presAssocID="{FDF69B67-AD5B-44E1-A701-D53A0F44C4BB}" presName="spacer" presStyleCnt="0"/>
      <dgm:spPr/>
    </dgm:pt>
    <dgm:pt modelId="{260DE7A3-E032-45E6-82C0-05CA1F5C1AC8}" type="pres">
      <dgm:prSet presAssocID="{349B9B16-A7BC-4D13-9431-F0B619BED59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940A46A-29D6-411B-9247-9167565B807B}" type="pres">
      <dgm:prSet presAssocID="{6582E776-F716-4C4E-9FE2-98B49F57B3AD}" presName="spacer" presStyleCnt="0"/>
      <dgm:spPr/>
    </dgm:pt>
    <dgm:pt modelId="{F46938D9-960B-43C2-99BB-97F228FDCECB}" type="pres">
      <dgm:prSet presAssocID="{C02AC83D-5308-482C-8BE9-99ACFBB6587E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07522907-0046-4975-9427-6BE81EE0E573}" srcId="{D0AF5DFB-223E-49FC-95A6-9CAF621214F0}" destId="{97EC4938-C100-4DD5-89EC-6F28F4B6F711}" srcOrd="0" destOrd="0" parTransId="{5C216CBA-995F-4155-ACF4-A7A68D48F17B}" sibTransId="{FDF69B67-AD5B-44E1-A701-D53A0F44C4BB}"/>
    <dgm:cxn modelId="{496B950D-FF36-4F4D-B332-2A2DE98DC259}" type="presOf" srcId="{C02AC83D-5308-482C-8BE9-99ACFBB6587E}" destId="{F46938D9-960B-43C2-99BB-97F228FDCECB}" srcOrd="0" destOrd="0" presId="urn:microsoft.com/office/officeart/2005/8/layout/vList2"/>
    <dgm:cxn modelId="{272E0D27-A672-4A7A-A433-B25CD14EA8A5}" srcId="{D0AF5DFB-223E-49FC-95A6-9CAF621214F0}" destId="{349B9B16-A7BC-4D13-9431-F0B619BED59B}" srcOrd="1" destOrd="0" parTransId="{D2770965-739F-4593-9D74-120E51AFCA78}" sibTransId="{6582E776-F716-4C4E-9FE2-98B49F57B3AD}"/>
    <dgm:cxn modelId="{405BBE91-651D-4A87-9BA6-70908B2CA064}" type="presOf" srcId="{D0AF5DFB-223E-49FC-95A6-9CAF621214F0}" destId="{29BB62C3-3DAA-4E2E-B91A-AE3281F8AC8A}" srcOrd="0" destOrd="0" presId="urn:microsoft.com/office/officeart/2005/8/layout/vList2"/>
    <dgm:cxn modelId="{7C3472D5-D458-487F-893B-D2620E4F80FB}" srcId="{D0AF5DFB-223E-49FC-95A6-9CAF621214F0}" destId="{C02AC83D-5308-482C-8BE9-99ACFBB6587E}" srcOrd="2" destOrd="0" parTransId="{FC3DB276-D9F5-4F8B-8FD4-098CC7538A3A}" sibTransId="{6B765829-E465-46C1-B8D7-37CDEDCFED10}"/>
    <dgm:cxn modelId="{9D5B1ADE-D7A9-48A2-942E-36395DAEF219}" type="presOf" srcId="{349B9B16-A7BC-4D13-9431-F0B619BED59B}" destId="{260DE7A3-E032-45E6-82C0-05CA1F5C1AC8}" srcOrd="0" destOrd="0" presId="urn:microsoft.com/office/officeart/2005/8/layout/vList2"/>
    <dgm:cxn modelId="{AF731CF1-8B4C-41DB-B8E4-142FFF0EAEAD}" type="presOf" srcId="{97EC4938-C100-4DD5-89EC-6F28F4B6F711}" destId="{32BBFAED-32D7-4621-B766-A2D3F552ED2A}" srcOrd="0" destOrd="0" presId="urn:microsoft.com/office/officeart/2005/8/layout/vList2"/>
    <dgm:cxn modelId="{22AB85FE-96DC-4566-80B9-0557AB71733F}" type="presParOf" srcId="{29BB62C3-3DAA-4E2E-B91A-AE3281F8AC8A}" destId="{32BBFAED-32D7-4621-B766-A2D3F552ED2A}" srcOrd="0" destOrd="0" presId="urn:microsoft.com/office/officeart/2005/8/layout/vList2"/>
    <dgm:cxn modelId="{2C465D3B-6A81-4F46-AEB8-EBB3F144B918}" type="presParOf" srcId="{29BB62C3-3DAA-4E2E-B91A-AE3281F8AC8A}" destId="{91EFB5EB-42F4-43C3-B96F-198E21DF3D62}" srcOrd="1" destOrd="0" presId="urn:microsoft.com/office/officeart/2005/8/layout/vList2"/>
    <dgm:cxn modelId="{38E2443B-39EE-4664-8316-A720A8E30E33}" type="presParOf" srcId="{29BB62C3-3DAA-4E2E-B91A-AE3281F8AC8A}" destId="{260DE7A3-E032-45E6-82C0-05CA1F5C1AC8}" srcOrd="2" destOrd="0" presId="urn:microsoft.com/office/officeart/2005/8/layout/vList2"/>
    <dgm:cxn modelId="{29AB6A16-2D21-4EAE-984C-B5A65C139013}" type="presParOf" srcId="{29BB62C3-3DAA-4E2E-B91A-AE3281F8AC8A}" destId="{1940A46A-29D6-411B-9247-9167565B807B}" srcOrd="3" destOrd="0" presId="urn:microsoft.com/office/officeart/2005/8/layout/vList2"/>
    <dgm:cxn modelId="{5FA7B0E8-F942-4D6D-A69A-99D0DB379E18}" type="presParOf" srcId="{29BB62C3-3DAA-4E2E-B91A-AE3281F8AC8A}" destId="{F46938D9-960B-43C2-99BB-97F228FDCEC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399E82-7FEF-476C-9FA4-1EECE005F81D}">
      <dsp:nvSpPr>
        <dsp:cNvPr id="0" name=""/>
        <dsp:cNvSpPr/>
      </dsp:nvSpPr>
      <dsp:spPr>
        <a:xfrm>
          <a:off x="0" y="531"/>
          <a:ext cx="538750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7C2429-8231-48A6-BACE-E5A481214F22}">
      <dsp:nvSpPr>
        <dsp:cNvPr id="0" name=""/>
        <dsp:cNvSpPr/>
      </dsp:nvSpPr>
      <dsp:spPr>
        <a:xfrm>
          <a:off x="0" y="531"/>
          <a:ext cx="5387501" cy="870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Symptom tracking.</a:t>
          </a:r>
        </a:p>
      </dsp:txBody>
      <dsp:txXfrm>
        <a:off x="0" y="531"/>
        <a:ext cx="5387501" cy="870055"/>
      </dsp:txXfrm>
    </dsp:sp>
    <dsp:sp modelId="{14E7A161-CBBC-4BAC-81CC-C2CB3AB9A466}">
      <dsp:nvSpPr>
        <dsp:cNvPr id="0" name=""/>
        <dsp:cNvSpPr/>
      </dsp:nvSpPr>
      <dsp:spPr>
        <a:xfrm>
          <a:off x="0" y="870586"/>
          <a:ext cx="538750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C1805E-77AC-477D-9690-3C6321326374}">
      <dsp:nvSpPr>
        <dsp:cNvPr id="0" name=""/>
        <dsp:cNvSpPr/>
      </dsp:nvSpPr>
      <dsp:spPr>
        <a:xfrm>
          <a:off x="0" y="870586"/>
          <a:ext cx="5387501" cy="870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Wound monitoring,</a:t>
          </a:r>
        </a:p>
      </dsp:txBody>
      <dsp:txXfrm>
        <a:off x="0" y="870586"/>
        <a:ext cx="5387501" cy="870055"/>
      </dsp:txXfrm>
    </dsp:sp>
    <dsp:sp modelId="{567F4169-2176-4A7A-B056-BADE336AD77F}">
      <dsp:nvSpPr>
        <dsp:cNvPr id="0" name=""/>
        <dsp:cNvSpPr/>
      </dsp:nvSpPr>
      <dsp:spPr>
        <a:xfrm>
          <a:off x="0" y="1740641"/>
          <a:ext cx="538750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654173-01DC-41A8-9ACD-B66795451E89}">
      <dsp:nvSpPr>
        <dsp:cNvPr id="0" name=""/>
        <dsp:cNvSpPr/>
      </dsp:nvSpPr>
      <dsp:spPr>
        <a:xfrm>
          <a:off x="0" y="1740641"/>
          <a:ext cx="5387501" cy="870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Medication reminders,</a:t>
          </a:r>
        </a:p>
      </dsp:txBody>
      <dsp:txXfrm>
        <a:off x="0" y="1740641"/>
        <a:ext cx="5387501" cy="870055"/>
      </dsp:txXfrm>
    </dsp:sp>
    <dsp:sp modelId="{6CBA355D-100D-4D8C-A44F-BDB45BD96A65}">
      <dsp:nvSpPr>
        <dsp:cNvPr id="0" name=""/>
        <dsp:cNvSpPr/>
      </dsp:nvSpPr>
      <dsp:spPr>
        <a:xfrm>
          <a:off x="0" y="2610696"/>
          <a:ext cx="538750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45942-F5CB-434D-9B1F-5074B07877CA}">
      <dsp:nvSpPr>
        <dsp:cNvPr id="0" name=""/>
        <dsp:cNvSpPr/>
      </dsp:nvSpPr>
      <dsp:spPr>
        <a:xfrm>
          <a:off x="0" y="2610696"/>
          <a:ext cx="5387501" cy="870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Direct communication with healthcare providers.</a:t>
          </a:r>
        </a:p>
      </dsp:txBody>
      <dsp:txXfrm>
        <a:off x="0" y="2610696"/>
        <a:ext cx="5387501" cy="870055"/>
      </dsp:txXfrm>
    </dsp:sp>
    <dsp:sp modelId="{5E2918D5-F376-4B7C-99AC-E297A3254D98}">
      <dsp:nvSpPr>
        <dsp:cNvPr id="0" name=""/>
        <dsp:cNvSpPr/>
      </dsp:nvSpPr>
      <dsp:spPr>
        <a:xfrm>
          <a:off x="0" y="3480751"/>
          <a:ext cx="538750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90D42A-C162-490E-B7E2-F0A174750422}">
      <dsp:nvSpPr>
        <dsp:cNvPr id="0" name=""/>
        <dsp:cNvSpPr/>
      </dsp:nvSpPr>
      <dsp:spPr>
        <a:xfrm>
          <a:off x="0" y="3480751"/>
          <a:ext cx="5387501" cy="870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Designed for Low/No  Internet Connectivity</a:t>
          </a:r>
        </a:p>
      </dsp:txBody>
      <dsp:txXfrm>
        <a:off x="0" y="3480751"/>
        <a:ext cx="5387501" cy="8700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95DBE3-737C-49B4-AF31-66E7CC5CE357}">
      <dsp:nvSpPr>
        <dsp:cNvPr id="0" name=""/>
        <dsp:cNvSpPr/>
      </dsp:nvSpPr>
      <dsp:spPr>
        <a:xfrm>
          <a:off x="0" y="0"/>
          <a:ext cx="5042983" cy="122338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Post surgery </a:t>
          </a:r>
          <a:r>
            <a:rPr lang="en-US" sz="2000" kern="1200" dirty="0" err="1"/>
            <a:t>Snycing</a:t>
          </a:r>
          <a:r>
            <a:rPr lang="en-US" sz="2000" kern="1200" dirty="0"/>
            <a:t>: Picks all post op patients from EMR.</a:t>
          </a:r>
        </a:p>
      </dsp:txBody>
      <dsp:txXfrm>
        <a:off x="35832" y="35832"/>
        <a:ext cx="3619479" cy="1151720"/>
      </dsp:txXfrm>
    </dsp:sp>
    <dsp:sp modelId="{BED4C8DD-B507-4D1A-8C87-41881C701BBE}">
      <dsp:nvSpPr>
        <dsp:cNvPr id="0" name=""/>
        <dsp:cNvSpPr/>
      </dsp:nvSpPr>
      <dsp:spPr>
        <a:xfrm>
          <a:off x="422349" y="1445818"/>
          <a:ext cx="5042983" cy="122338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Periodic: Nurses log symptoms and upload photos of the surgical site (PRN).</a:t>
          </a:r>
        </a:p>
      </dsp:txBody>
      <dsp:txXfrm>
        <a:off x="458181" y="1481650"/>
        <a:ext cx="3753769" cy="1151720"/>
      </dsp:txXfrm>
    </dsp:sp>
    <dsp:sp modelId="{0B6A1422-3320-428D-AB42-6C71466FDA19}">
      <dsp:nvSpPr>
        <dsp:cNvPr id="0" name=""/>
        <dsp:cNvSpPr/>
      </dsp:nvSpPr>
      <dsp:spPr>
        <a:xfrm>
          <a:off x="838395" y="2891636"/>
          <a:ext cx="5042983" cy="122338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Nurse Follow-Up: Nurses review data daily and provide feedback via the app or direct phone calls.</a:t>
          </a:r>
        </a:p>
      </dsp:txBody>
      <dsp:txXfrm>
        <a:off x="874227" y="2927468"/>
        <a:ext cx="3760073" cy="1151720"/>
      </dsp:txXfrm>
    </dsp:sp>
    <dsp:sp modelId="{39F35EB6-9CBB-4FBE-A0F4-87672F9B305D}">
      <dsp:nvSpPr>
        <dsp:cNvPr id="0" name=""/>
        <dsp:cNvSpPr/>
      </dsp:nvSpPr>
      <dsp:spPr>
        <a:xfrm>
          <a:off x="1260745" y="4337454"/>
          <a:ext cx="5042983" cy="122338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Emergency Alerts: Automatic alerts for critical symptoms (e.g., high fever, excessive bleeding) trigger immediate interventions.</a:t>
          </a:r>
        </a:p>
      </dsp:txBody>
      <dsp:txXfrm>
        <a:off x="1296577" y="4373286"/>
        <a:ext cx="3753769" cy="1151720"/>
      </dsp:txXfrm>
    </dsp:sp>
    <dsp:sp modelId="{67B3DE76-7ABA-4A01-93B7-66BA7E0BE8DA}">
      <dsp:nvSpPr>
        <dsp:cNvPr id="0" name=""/>
        <dsp:cNvSpPr/>
      </dsp:nvSpPr>
      <dsp:spPr>
        <a:xfrm>
          <a:off x="4247783" y="937001"/>
          <a:ext cx="795199" cy="79519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4426703" y="937001"/>
        <a:ext cx="437359" cy="598387"/>
      </dsp:txXfrm>
    </dsp:sp>
    <dsp:sp modelId="{E57FC661-A659-4293-85A8-4E688A620BC3}">
      <dsp:nvSpPr>
        <dsp:cNvPr id="0" name=""/>
        <dsp:cNvSpPr/>
      </dsp:nvSpPr>
      <dsp:spPr>
        <a:xfrm>
          <a:off x="4670133" y="2382819"/>
          <a:ext cx="795199" cy="795199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4849053" y="2382819"/>
        <a:ext cx="437359" cy="598387"/>
      </dsp:txXfrm>
    </dsp:sp>
    <dsp:sp modelId="{F0F6E596-D8ED-4051-A020-98A1DACBD515}">
      <dsp:nvSpPr>
        <dsp:cNvPr id="0" name=""/>
        <dsp:cNvSpPr/>
      </dsp:nvSpPr>
      <dsp:spPr>
        <a:xfrm>
          <a:off x="5086179" y="3828637"/>
          <a:ext cx="795199" cy="79519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5265099" y="3828637"/>
        <a:ext cx="437359" cy="5983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32E04-5681-4E3C-A177-244E981D8D61}">
      <dsp:nvSpPr>
        <dsp:cNvPr id="0" name=""/>
        <dsp:cNvSpPr/>
      </dsp:nvSpPr>
      <dsp:spPr>
        <a:xfrm>
          <a:off x="0" y="1805"/>
          <a:ext cx="10515600" cy="91531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ABDD60-6543-4807-9E86-FF2F41CA995D}">
      <dsp:nvSpPr>
        <dsp:cNvPr id="0" name=""/>
        <dsp:cNvSpPr/>
      </dsp:nvSpPr>
      <dsp:spPr>
        <a:xfrm>
          <a:off x="276881" y="207750"/>
          <a:ext cx="503420" cy="5034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5356E4-78F1-49E9-9725-D6E9368E3F1F}">
      <dsp:nvSpPr>
        <dsp:cNvPr id="0" name=""/>
        <dsp:cNvSpPr/>
      </dsp:nvSpPr>
      <dsp:spPr>
        <a:xfrm>
          <a:off x="1057183" y="1805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Accessibility: Reaching patients through mobile technology, even in remote areas.</a:t>
          </a:r>
        </a:p>
      </dsp:txBody>
      <dsp:txXfrm>
        <a:off x="1057183" y="1805"/>
        <a:ext cx="9458416" cy="915310"/>
      </dsp:txXfrm>
    </dsp:sp>
    <dsp:sp modelId="{17BCFD56-4490-49E9-A095-F723806B7359}">
      <dsp:nvSpPr>
        <dsp:cNvPr id="0" name=""/>
        <dsp:cNvSpPr/>
      </dsp:nvSpPr>
      <dsp:spPr>
        <a:xfrm>
          <a:off x="0" y="1145944"/>
          <a:ext cx="10515600" cy="91531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2473E3-DCE4-4C90-8748-99DD72D3878E}">
      <dsp:nvSpPr>
        <dsp:cNvPr id="0" name=""/>
        <dsp:cNvSpPr/>
      </dsp:nvSpPr>
      <dsp:spPr>
        <a:xfrm>
          <a:off x="276881" y="1351889"/>
          <a:ext cx="503420" cy="5034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E9C41E-9028-4CD1-9E5E-656C5802725D}">
      <dsp:nvSpPr>
        <dsp:cNvPr id="0" name=""/>
        <dsp:cNvSpPr/>
      </dsp:nvSpPr>
      <dsp:spPr>
        <a:xfrm>
          <a:off x="1057183" y="1145944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Cost-Effectiveness: Reducing the need for travel and hospital visits.</a:t>
          </a:r>
        </a:p>
      </dsp:txBody>
      <dsp:txXfrm>
        <a:off x="1057183" y="1145944"/>
        <a:ext cx="9458416" cy="915310"/>
      </dsp:txXfrm>
    </dsp:sp>
    <dsp:sp modelId="{270484BE-CD0B-4FB2-A6B7-1CBDBE7B4508}">
      <dsp:nvSpPr>
        <dsp:cNvPr id="0" name=""/>
        <dsp:cNvSpPr/>
      </dsp:nvSpPr>
      <dsp:spPr>
        <a:xfrm>
          <a:off x="0" y="2290082"/>
          <a:ext cx="10515600" cy="91531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AFB8CD-564B-49A2-8E66-4F2B063F70C8}">
      <dsp:nvSpPr>
        <dsp:cNvPr id="0" name=""/>
        <dsp:cNvSpPr/>
      </dsp:nvSpPr>
      <dsp:spPr>
        <a:xfrm>
          <a:off x="276881" y="2496027"/>
          <a:ext cx="503420" cy="50342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384C17-3FE1-4C05-809E-0CCF12145566}">
      <dsp:nvSpPr>
        <dsp:cNvPr id="0" name=""/>
        <dsp:cNvSpPr/>
      </dsp:nvSpPr>
      <dsp:spPr>
        <a:xfrm>
          <a:off x="1057183" y="2290082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Patient Engagement: Enabling patients to take part in their own health with support from healthcare workers.</a:t>
          </a:r>
        </a:p>
      </dsp:txBody>
      <dsp:txXfrm>
        <a:off x="1057183" y="2290082"/>
        <a:ext cx="9458416" cy="915310"/>
      </dsp:txXfrm>
    </dsp:sp>
    <dsp:sp modelId="{1E17FAA4-5765-4377-B23D-3EBEED578250}">
      <dsp:nvSpPr>
        <dsp:cNvPr id="0" name=""/>
        <dsp:cNvSpPr/>
      </dsp:nvSpPr>
      <dsp:spPr>
        <a:xfrm>
          <a:off x="0" y="3434221"/>
          <a:ext cx="10515600" cy="91531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FD361D-DE1E-41B3-89D6-A738411A8CFD}">
      <dsp:nvSpPr>
        <dsp:cNvPr id="0" name=""/>
        <dsp:cNvSpPr/>
      </dsp:nvSpPr>
      <dsp:spPr>
        <a:xfrm>
          <a:off x="276881" y="3640166"/>
          <a:ext cx="503420" cy="50342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1C4756-3903-4616-A2FF-2959B11CCCD5}">
      <dsp:nvSpPr>
        <dsp:cNvPr id="0" name=""/>
        <dsp:cNvSpPr/>
      </dsp:nvSpPr>
      <dsp:spPr>
        <a:xfrm>
          <a:off x="1057183" y="3434221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Real-Time Monitoring: Providing timely interventions for post-surgical complications.</a:t>
          </a:r>
        </a:p>
      </dsp:txBody>
      <dsp:txXfrm>
        <a:off x="1057183" y="3434221"/>
        <a:ext cx="9458416" cy="9153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522EC1-5B35-491E-98F3-0585D541E704}">
      <dsp:nvSpPr>
        <dsp:cNvPr id="0" name=""/>
        <dsp:cNvSpPr/>
      </dsp:nvSpPr>
      <dsp:spPr>
        <a:xfrm>
          <a:off x="282221" y="368029"/>
          <a:ext cx="1371985" cy="137198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1D48F7-1E52-4340-8232-7F92011DC52E}">
      <dsp:nvSpPr>
        <dsp:cNvPr id="0" name=""/>
        <dsp:cNvSpPr/>
      </dsp:nvSpPr>
      <dsp:spPr>
        <a:xfrm>
          <a:off x="570337" y="656145"/>
          <a:ext cx="795751" cy="79575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F5CB68-FD32-4D35-A56E-8EA317D9BC6B}">
      <dsp:nvSpPr>
        <dsp:cNvPr id="0" name=""/>
        <dsp:cNvSpPr/>
      </dsp:nvSpPr>
      <dsp:spPr>
        <a:xfrm>
          <a:off x="1948202" y="368029"/>
          <a:ext cx="3233964" cy="1371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Improved Data Collection</a:t>
          </a:r>
          <a:endParaRPr lang="en-US" sz="1800" kern="1200" dirty="0"/>
        </a:p>
      </dsp:txBody>
      <dsp:txXfrm>
        <a:off x="1948202" y="368029"/>
        <a:ext cx="3233964" cy="1371985"/>
      </dsp:txXfrm>
    </dsp:sp>
    <dsp:sp modelId="{C194ABED-33B6-40C7-B50A-19F9CE2AF265}">
      <dsp:nvSpPr>
        <dsp:cNvPr id="0" name=""/>
        <dsp:cNvSpPr/>
      </dsp:nvSpPr>
      <dsp:spPr>
        <a:xfrm>
          <a:off x="5745661" y="368029"/>
          <a:ext cx="1371985" cy="137198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635A26-14D6-47B8-A201-790BDB40A68D}">
      <dsp:nvSpPr>
        <dsp:cNvPr id="0" name=""/>
        <dsp:cNvSpPr/>
      </dsp:nvSpPr>
      <dsp:spPr>
        <a:xfrm>
          <a:off x="6033778" y="656145"/>
          <a:ext cx="795751" cy="79575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C57787-77E3-49D6-A866-057F04B8D4C7}">
      <dsp:nvSpPr>
        <dsp:cNvPr id="0" name=""/>
        <dsp:cNvSpPr/>
      </dsp:nvSpPr>
      <dsp:spPr>
        <a:xfrm>
          <a:off x="7411643" y="368029"/>
          <a:ext cx="3233964" cy="1371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Early Detection of Complications</a:t>
          </a:r>
          <a:endParaRPr lang="en-US" sz="1800" kern="1200" dirty="0"/>
        </a:p>
      </dsp:txBody>
      <dsp:txXfrm>
        <a:off x="7411643" y="368029"/>
        <a:ext cx="3233964" cy="1371985"/>
      </dsp:txXfrm>
    </dsp:sp>
    <dsp:sp modelId="{2994300C-917B-4222-A85C-E68B1B8A20D8}">
      <dsp:nvSpPr>
        <dsp:cNvPr id="0" name=""/>
        <dsp:cNvSpPr/>
      </dsp:nvSpPr>
      <dsp:spPr>
        <a:xfrm>
          <a:off x="282221" y="2452790"/>
          <a:ext cx="1371985" cy="137198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DF733B-C2DF-4839-A800-94456258DB4F}">
      <dsp:nvSpPr>
        <dsp:cNvPr id="0" name=""/>
        <dsp:cNvSpPr/>
      </dsp:nvSpPr>
      <dsp:spPr>
        <a:xfrm>
          <a:off x="570337" y="2740907"/>
          <a:ext cx="795751" cy="79575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96BE9B-EC02-425C-B17D-9204110A839A}">
      <dsp:nvSpPr>
        <dsp:cNvPr id="0" name=""/>
        <dsp:cNvSpPr/>
      </dsp:nvSpPr>
      <dsp:spPr>
        <a:xfrm>
          <a:off x="1948202" y="2452790"/>
          <a:ext cx="3233964" cy="1371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Research Outcomes: Patient recovery times, infection rates, and overall health outcomes can inform future surgical protocols.</a:t>
          </a:r>
          <a:endParaRPr lang="en-US" sz="1800" kern="1200" dirty="0"/>
        </a:p>
      </dsp:txBody>
      <dsp:txXfrm>
        <a:off x="1948202" y="2452790"/>
        <a:ext cx="3233964" cy="1371985"/>
      </dsp:txXfrm>
    </dsp:sp>
    <dsp:sp modelId="{88991296-E273-4A2A-BB60-F631BB5061FB}">
      <dsp:nvSpPr>
        <dsp:cNvPr id="0" name=""/>
        <dsp:cNvSpPr/>
      </dsp:nvSpPr>
      <dsp:spPr>
        <a:xfrm>
          <a:off x="5745661" y="2452790"/>
          <a:ext cx="1371985" cy="137198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F00098-3058-4FB1-AE07-11F1BD31541D}">
      <dsp:nvSpPr>
        <dsp:cNvPr id="0" name=""/>
        <dsp:cNvSpPr/>
      </dsp:nvSpPr>
      <dsp:spPr>
        <a:xfrm>
          <a:off x="6033778" y="2740907"/>
          <a:ext cx="795751" cy="79575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3EB7AB-2A67-442A-BF11-BB74B21B0CAC}">
      <dsp:nvSpPr>
        <dsp:cNvPr id="0" name=""/>
        <dsp:cNvSpPr/>
      </dsp:nvSpPr>
      <dsp:spPr>
        <a:xfrm>
          <a:off x="7411643" y="2452790"/>
          <a:ext cx="3233964" cy="1371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Contributing to Global Health Knowledge</a:t>
          </a:r>
          <a:endParaRPr lang="en-US" sz="1800" kern="1200" dirty="0"/>
        </a:p>
      </dsp:txBody>
      <dsp:txXfrm>
        <a:off x="7411643" y="2452790"/>
        <a:ext cx="3233964" cy="137198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8EA765-968E-4F3F-B809-01ECAF6BBAFB}">
      <dsp:nvSpPr>
        <dsp:cNvPr id="0" name=""/>
        <dsp:cNvSpPr/>
      </dsp:nvSpPr>
      <dsp:spPr>
        <a:xfrm>
          <a:off x="212335" y="251180"/>
          <a:ext cx="1335915" cy="1335915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88A6E-EDEA-48D2-9EFF-C107F92CA268}">
      <dsp:nvSpPr>
        <dsp:cNvPr id="0" name=""/>
        <dsp:cNvSpPr/>
      </dsp:nvSpPr>
      <dsp:spPr>
        <a:xfrm>
          <a:off x="492877" y="531723"/>
          <a:ext cx="774830" cy="774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A90BC4-A5F5-4C91-B14F-F954B7B79139}">
      <dsp:nvSpPr>
        <dsp:cNvPr id="0" name=""/>
        <dsp:cNvSpPr/>
      </dsp:nvSpPr>
      <dsp:spPr>
        <a:xfrm>
          <a:off x="1834517" y="251180"/>
          <a:ext cx="3148942" cy="13359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Technical Limitations</a:t>
          </a:r>
          <a:r>
            <a:rPr lang="en-US" sz="2400" kern="1200" dirty="0"/>
            <a:t>: Phone access, battery life, and internet connectivity.</a:t>
          </a:r>
        </a:p>
      </dsp:txBody>
      <dsp:txXfrm>
        <a:off x="1834517" y="251180"/>
        <a:ext cx="3148942" cy="1335915"/>
      </dsp:txXfrm>
    </dsp:sp>
    <dsp:sp modelId="{EA170C94-138F-4C3F-8434-ABBA84C5085E}">
      <dsp:nvSpPr>
        <dsp:cNvPr id="0" name=""/>
        <dsp:cNvSpPr/>
      </dsp:nvSpPr>
      <dsp:spPr>
        <a:xfrm>
          <a:off x="5532139" y="251180"/>
          <a:ext cx="1335915" cy="1335915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094B2D-7305-4A34-B212-C19F43E8905E}">
      <dsp:nvSpPr>
        <dsp:cNvPr id="0" name=""/>
        <dsp:cNvSpPr/>
      </dsp:nvSpPr>
      <dsp:spPr>
        <a:xfrm>
          <a:off x="5812681" y="531723"/>
          <a:ext cx="774830" cy="774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D581C6-ED8B-4996-B1F5-B5A5B73B5E59}">
      <dsp:nvSpPr>
        <dsp:cNvPr id="0" name=""/>
        <dsp:cNvSpPr/>
      </dsp:nvSpPr>
      <dsp:spPr>
        <a:xfrm>
          <a:off x="7154322" y="251180"/>
          <a:ext cx="3148942" cy="13359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Cultural Adoption</a:t>
          </a:r>
          <a:r>
            <a:rPr lang="en-US" sz="2400" kern="1200" dirty="0"/>
            <a:t>: Ensuring patient and community buy-in for using technology in healthcare.</a:t>
          </a:r>
        </a:p>
      </dsp:txBody>
      <dsp:txXfrm>
        <a:off x="7154322" y="251180"/>
        <a:ext cx="3148942" cy="1335915"/>
      </dsp:txXfrm>
    </dsp:sp>
    <dsp:sp modelId="{B2690721-8D5D-4DF9-B9ED-E93BD4B350B5}">
      <dsp:nvSpPr>
        <dsp:cNvPr id="0" name=""/>
        <dsp:cNvSpPr/>
      </dsp:nvSpPr>
      <dsp:spPr>
        <a:xfrm>
          <a:off x="212335" y="2545532"/>
          <a:ext cx="1335915" cy="1335915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14DD16-AC81-4D4B-825B-D854D26C3438}">
      <dsp:nvSpPr>
        <dsp:cNvPr id="0" name=""/>
        <dsp:cNvSpPr/>
      </dsp:nvSpPr>
      <dsp:spPr>
        <a:xfrm>
          <a:off x="492877" y="2826074"/>
          <a:ext cx="774830" cy="77483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F10F05-15E1-4B47-A1BE-52D6D251FD51}">
      <dsp:nvSpPr>
        <dsp:cNvPr id="0" name=""/>
        <dsp:cNvSpPr/>
      </dsp:nvSpPr>
      <dsp:spPr>
        <a:xfrm>
          <a:off x="1834517" y="2545532"/>
          <a:ext cx="3148942" cy="13359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Knowledge Gaps: </a:t>
          </a:r>
          <a:r>
            <a:rPr lang="en-US" sz="2400" kern="1200" dirty="0"/>
            <a:t>Educating healthcare workers and patients. </a:t>
          </a:r>
        </a:p>
      </dsp:txBody>
      <dsp:txXfrm>
        <a:off x="1834517" y="2545532"/>
        <a:ext cx="3148942" cy="1335915"/>
      </dsp:txXfrm>
    </dsp:sp>
    <dsp:sp modelId="{02E6C0F6-DD51-4F56-B9E6-FB98333986A9}">
      <dsp:nvSpPr>
        <dsp:cNvPr id="0" name=""/>
        <dsp:cNvSpPr/>
      </dsp:nvSpPr>
      <dsp:spPr>
        <a:xfrm>
          <a:off x="5532139" y="2545532"/>
          <a:ext cx="1335915" cy="1335915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039FFD-90B4-471C-8D92-D2686D87F975}">
      <dsp:nvSpPr>
        <dsp:cNvPr id="0" name=""/>
        <dsp:cNvSpPr/>
      </dsp:nvSpPr>
      <dsp:spPr>
        <a:xfrm>
          <a:off x="5812681" y="2826074"/>
          <a:ext cx="774830" cy="77483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21821A-3509-4BA9-A72D-3D22A095C7C4}">
      <dsp:nvSpPr>
        <dsp:cNvPr id="0" name=""/>
        <dsp:cNvSpPr/>
      </dsp:nvSpPr>
      <dsp:spPr>
        <a:xfrm>
          <a:off x="7154322" y="2326823"/>
          <a:ext cx="3148942" cy="1773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Sustainability</a:t>
          </a:r>
          <a:r>
            <a:rPr lang="en-US" sz="2400" kern="1200" dirty="0"/>
            <a:t>: Ensuring long-term use and funding for the app in low-resource settings.</a:t>
          </a:r>
        </a:p>
      </dsp:txBody>
      <dsp:txXfrm>
        <a:off x="7154322" y="2326823"/>
        <a:ext cx="3148942" cy="177333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D8E1B8-3980-40D3-9ECC-9AF258E10DE4}">
      <dsp:nvSpPr>
        <dsp:cNvPr id="0" name=""/>
        <dsp:cNvSpPr/>
      </dsp:nvSpPr>
      <dsp:spPr>
        <a:xfrm>
          <a:off x="0" y="39101"/>
          <a:ext cx="6735443" cy="131975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Scalability: Plans to expand </a:t>
          </a:r>
          <a:r>
            <a:rPr lang="en-US" sz="2400" kern="1200" dirty="0" err="1"/>
            <a:t>Recovery@Home</a:t>
          </a:r>
          <a:r>
            <a:rPr lang="en-US" sz="2400" kern="1200" dirty="0"/>
            <a:t> to the region in EAC and other low-resource settings.</a:t>
          </a:r>
        </a:p>
      </dsp:txBody>
      <dsp:txXfrm>
        <a:off x="64425" y="103526"/>
        <a:ext cx="6606593" cy="1190909"/>
      </dsp:txXfrm>
    </dsp:sp>
    <dsp:sp modelId="{6CE58D08-FB00-40C1-B208-C9B0A8671201}">
      <dsp:nvSpPr>
        <dsp:cNvPr id="0" name=""/>
        <dsp:cNvSpPr/>
      </dsp:nvSpPr>
      <dsp:spPr>
        <a:xfrm>
          <a:off x="0" y="1427981"/>
          <a:ext cx="6735443" cy="1319759"/>
        </a:xfrm>
        <a:prstGeom prst="roundRect">
          <a:avLst/>
        </a:prstGeom>
        <a:solidFill>
          <a:schemeClr val="accent5">
            <a:hueOff val="-4050717"/>
            <a:satOff val="-275"/>
            <a:lumOff val="65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Cross-Application: Potential to adapt the app for  other health disciplines.</a:t>
          </a:r>
        </a:p>
      </dsp:txBody>
      <dsp:txXfrm>
        <a:off x="64425" y="1492406"/>
        <a:ext cx="6606593" cy="1190909"/>
      </dsp:txXfrm>
    </dsp:sp>
    <dsp:sp modelId="{93D080F1-9136-4E05-BC53-946ED6F3C795}">
      <dsp:nvSpPr>
        <dsp:cNvPr id="0" name=""/>
        <dsp:cNvSpPr/>
      </dsp:nvSpPr>
      <dsp:spPr>
        <a:xfrm>
          <a:off x="0" y="2816861"/>
          <a:ext cx="6735443" cy="1319759"/>
        </a:xfrm>
        <a:prstGeom prst="roundRect">
          <a:avLst/>
        </a:prstGeom>
        <a:solidFill>
          <a:schemeClr val="accent5">
            <a:hueOff val="-8101434"/>
            <a:satOff val="-551"/>
            <a:lumOff val="130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Global Collaborations: Partnering with global health organizations to improve healthcare access.</a:t>
          </a:r>
        </a:p>
      </dsp:txBody>
      <dsp:txXfrm>
        <a:off x="64425" y="2881286"/>
        <a:ext cx="6606593" cy="1190909"/>
      </dsp:txXfrm>
    </dsp:sp>
    <dsp:sp modelId="{1B87F312-08EE-400F-9823-9E173374DEF3}">
      <dsp:nvSpPr>
        <dsp:cNvPr id="0" name=""/>
        <dsp:cNvSpPr/>
      </dsp:nvSpPr>
      <dsp:spPr>
        <a:xfrm>
          <a:off x="0" y="4205741"/>
          <a:ext cx="6735443" cy="1319759"/>
        </a:xfrm>
        <a:prstGeom prst="roundRect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Sustainable Models: Exploring partnerships with telecom providers, government health programs, and NGOs.</a:t>
          </a:r>
        </a:p>
      </dsp:txBody>
      <dsp:txXfrm>
        <a:off x="64425" y="4270166"/>
        <a:ext cx="6606593" cy="119090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BBFAED-32D7-4621-B766-A2D3F552ED2A}">
      <dsp:nvSpPr>
        <dsp:cNvPr id="0" name=""/>
        <dsp:cNvSpPr/>
      </dsp:nvSpPr>
      <dsp:spPr>
        <a:xfrm>
          <a:off x="0" y="560929"/>
          <a:ext cx="6303729" cy="14297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/>
            <a:t>Recovery@Home</a:t>
          </a:r>
          <a:r>
            <a:rPr lang="en-US" sz="2600" kern="1200" dirty="0"/>
            <a:t> is a powerful tool for improving postoperative care in rural Uganda.</a:t>
          </a:r>
        </a:p>
      </dsp:txBody>
      <dsp:txXfrm>
        <a:off x="69794" y="630723"/>
        <a:ext cx="6164141" cy="1290152"/>
      </dsp:txXfrm>
    </dsp:sp>
    <dsp:sp modelId="{260DE7A3-E032-45E6-82C0-05CA1F5C1AC8}">
      <dsp:nvSpPr>
        <dsp:cNvPr id="0" name=""/>
        <dsp:cNvSpPr/>
      </dsp:nvSpPr>
      <dsp:spPr>
        <a:xfrm>
          <a:off x="0" y="2065549"/>
          <a:ext cx="6303729" cy="1429740"/>
        </a:xfrm>
        <a:prstGeom prst="roundRect">
          <a:avLst/>
        </a:prstGeom>
        <a:solidFill>
          <a:schemeClr val="accent2">
            <a:hueOff val="3221807"/>
            <a:satOff val="-9246"/>
            <a:lumOff val="-1480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Maximizing Potential: Expanding the use of mHealth technology can bridge healthcare gaps in low-resource settings.</a:t>
          </a:r>
        </a:p>
      </dsp:txBody>
      <dsp:txXfrm>
        <a:off x="69794" y="2135343"/>
        <a:ext cx="6164141" cy="1290152"/>
      </dsp:txXfrm>
    </dsp:sp>
    <dsp:sp modelId="{F46938D9-960B-43C2-99BB-97F228FDCECB}">
      <dsp:nvSpPr>
        <dsp:cNvPr id="0" name=""/>
        <dsp:cNvSpPr/>
      </dsp:nvSpPr>
      <dsp:spPr>
        <a:xfrm>
          <a:off x="0" y="3570169"/>
          <a:ext cx="6303729" cy="1429740"/>
        </a:xfrm>
        <a:prstGeom prst="roundRect">
          <a:avLst/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Call to Action: Continued research and partnerships are needed to scale up these innovations globally- focus on Africa.</a:t>
          </a:r>
        </a:p>
      </dsp:txBody>
      <dsp:txXfrm>
        <a:off x="69794" y="3639963"/>
        <a:ext cx="6164141" cy="12901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6FC79-2BBC-402F-8A20-F4F4FF33CC58}" type="datetimeFigureOut">
              <a:rPr lang="en-US" smtClean="0"/>
              <a:t>10/20/2024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309DC-B496-4E0F-8E8D-A954F9355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4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D309DC-B496-4E0F-8E8D-A954F93555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202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33E2B-A3F0-363B-A708-27CE797F12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0F0BA3-ADC9-9807-1B40-D61329DC5E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55353-7F8C-A66E-E66F-3DFD08094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10/20/2024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8108C-604A-091C-77A5-C9E81930A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00C976-F455-16E9-B39E-3FE72AEC8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404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0F243-7543-675E-97A9-0A8B67799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E08F1D-39A2-BE02-F4E1-00B2EB7D6D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0612D2-5F63-F8AE-6C31-576291216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5EFCEE-6567-6D99-CCD5-CAE601947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FA5DCB-DC74-2EE6-5EB0-4C0A1FEB8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8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04CB3B-B3EA-B411-3DD7-087B85C9E4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4C8115-076D-CAFB-34E1-83C258DE3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08D46-8942-D155-EDBB-713DFF853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84BE8-9682-F57F-8F78-53E76820D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5E5E80-CF24-7287-F7AD-0FEF284FF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44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C42D3-CDEE-2DEC-61F3-F28D510FF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96476-E02F-1B76-0CA4-9F2830E53D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D8E6B-5EFA-8FEA-C7F8-A0F952AF6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10/20/2024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65905-724B-E29A-D749-C4D4C0168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D01F9-714D-DA62-00D2-0AFD97B7B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24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5E86C-32DC-1125-E92F-E5D4AD8EE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7751C2-27A9-1D76-8492-4DEDDBD89D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3B81CF-19ED-CC77-5855-3C2E0FB39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E9F8EA-EE7C-6662-268F-EC15004FE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59636-4546-9FE7-8E92-1F8FE28D4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328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26B38-1D37-3620-25DA-1D8086015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7C81F-9C52-CE60-3663-54847CF01E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0510AC-A705-5F77-6FEE-D5D3BA7450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9293AC-5C3C-B746-44FB-65F9C2B5D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CCB1BC-EAC3-6F35-6F7A-0671F20C7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000788-8FEF-72AE-D3AC-531BE52F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95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45B7F-0A0D-EF31-4816-CE7D49AAA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A2D071-B65B-05C8-B690-16755466E8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B5FAFE-6B06-4D01-3843-F998D09B3E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79EFC2-4C76-1C58-8AE8-CAEB1CB2C4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2AD8A4-62AA-8ACE-6264-A4B1E8A312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93E7AA-76AD-02DC-F2B0-1EA30CA02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638FDB-9594-ABCC-890D-7F912C77E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9F22BA-5930-4B8B-F3E7-F5EF89FB1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375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A88C8-266E-BE28-7F87-04B0F5A1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70866F-5721-161E-B70D-50D52A900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2BC4D6-615D-519D-912E-6C8129367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C48399-8F40-79B5-CFB4-D08E69160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50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D87D05-DDFA-DDBF-BF48-A5EE701C6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F312A0-B982-72DD-0EF2-A141DCED0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BE4850-1AAF-A6C1-DA15-8830B7B97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403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0D501-4E44-ABD3-C1D2-54E16C6AF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AA6427-F8FD-5534-8F22-6FDE45497E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BB2178-DCE9-2A78-9E59-4BAC6A9BB8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A3F7F5-A86A-E827-F3B8-1BC2F4AD5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DFD48C-8BD2-F9F7-9DFC-9EFDFD31A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407B6-AC86-EC81-72EC-817ADE00E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97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74F97-C787-50AA-1F0A-D7103F0AC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F058A5-35DA-D8B8-D193-A8BA2F8283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16A06D-EA17-A6B0-FACC-08D096029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D7B0B9-10CD-5F1F-E44C-3F7144B15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6D72B8-A1DB-681F-216F-DCD416267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3DE902-B5CB-06A0-FF35-6ECEDA5E8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753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7A3768-7D79-6B9F-1E05-961D8547E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80ADB7-5A35-2613-E852-E841BA4C8E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0C1CB-B66C-A9AA-4177-43969B409C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EDB8D0-98ED-4B86-9D5F-E61ADC70144D}" type="datetimeFigureOut">
              <a:rPr lang="en-US" smtClean="0"/>
              <a:pPr/>
              <a:t>10/20/2024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E5A27C-C16E-960F-C54D-4DA33B934B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C7AACD-83E7-69DF-29B8-DB8D1F3389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712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Ambrose.Nuwahereza@kyabirwasc.org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7" name="Rectangle 2056">
            <a:extLst>
              <a:ext uri="{FF2B5EF4-FFF2-40B4-BE49-F238E27FC236}">
                <a16:creationId xmlns:a16="http://schemas.microsoft.com/office/drawing/2014/main" id="{61293230-B0F6-45B1-96D1-13D18E2429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9" name="Freeform: Shape 2058">
            <a:extLst>
              <a:ext uri="{FF2B5EF4-FFF2-40B4-BE49-F238E27FC236}">
                <a16:creationId xmlns:a16="http://schemas.microsoft.com/office/drawing/2014/main" id="{F1E8018D-D29A-4B9D-BF9C-9F4D7BA12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291" y="3296652"/>
            <a:ext cx="12202113" cy="3561346"/>
          </a:xfrm>
          <a:custGeom>
            <a:avLst/>
            <a:gdLst>
              <a:gd name="connsiteX0" fmla="*/ 0 w 12202113"/>
              <a:gd name="connsiteY0" fmla="*/ 3188466 h 3188466"/>
              <a:gd name="connsiteX1" fmla="*/ 10116 w 12202113"/>
              <a:gd name="connsiteY1" fmla="*/ 2657641 h 3188466"/>
              <a:gd name="connsiteX2" fmla="*/ 10116 w 12202113"/>
              <a:gd name="connsiteY2" fmla="*/ 0 h 3188466"/>
              <a:gd name="connsiteX3" fmla="*/ 12202113 w 12202113"/>
              <a:gd name="connsiteY3" fmla="*/ 0 h 3188466"/>
              <a:gd name="connsiteX4" fmla="*/ 12202113 w 12202113"/>
              <a:gd name="connsiteY4" fmla="*/ 2879832 h 3188466"/>
              <a:gd name="connsiteX5" fmla="*/ 12198167 w 12202113"/>
              <a:gd name="connsiteY5" fmla="*/ 2880360 h 3188466"/>
              <a:gd name="connsiteX6" fmla="*/ 12122128 w 12202113"/>
              <a:gd name="connsiteY6" fmla="*/ 2887194 h 3188466"/>
              <a:gd name="connsiteX7" fmla="*/ 12028868 w 12202113"/>
              <a:gd name="connsiteY7" fmla="*/ 2911786 h 3188466"/>
              <a:gd name="connsiteX8" fmla="*/ 11995238 w 12202113"/>
              <a:gd name="connsiteY8" fmla="*/ 2914090 h 3188466"/>
              <a:gd name="connsiteX9" fmla="*/ 11996460 w 12202113"/>
              <a:gd name="connsiteY9" fmla="*/ 2918442 h 3188466"/>
              <a:gd name="connsiteX10" fmla="*/ 11983968 w 12202113"/>
              <a:gd name="connsiteY10" fmla="*/ 2918762 h 3188466"/>
              <a:gd name="connsiteX11" fmla="*/ 11956084 w 12202113"/>
              <a:gd name="connsiteY11" fmla="*/ 2918868 h 3188466"/>
              <a:gd name="connsiteX12" fmla="*/ 11872586 w 12202113"/>
              <a:gd name="connsiteY12" fmla="*/ 2920076 h 3188466"/>
              <a:gd name="connsiteX13" fmla="*/ 11849804 w 12202113"/>
              <a:gd name="connsiteY13" fmla="*/ 2928420 h 3188466"/>
              <a:gd name="connsiteX14" fmla="*/ 11828254 w 12202113"/>
              <a:gd name="connsiteY14" fmla="*/ 2928551 h 3188466"/>
              <a:gd name="connsiteX15" fmla="*/ 11703277 w 12202113"/>
              <a:gd name="connsiteY15" fmla="*/ 2939735 h 3188466"/>
              <a:gd name="connsiteX16" fmla="*/ 11686094 w 12202113"/>
              <a:gd name="connsiteY16" fmla="*/ 2940570 h 3188466"/>
              <a:gd name="connsiteX17" fmla="*/ 11676788 w 12202113"/>
              <a:gd name="connsiteY17" fmla="*/ 2944321 h 3188466"/>
              <a:gd name="connsiteX18" fmla="*/ 11643464 w 12202113"/>
              <a:gd name="connsiteY18" fmla="*/ 2945066 h 3188466"/>
              <a:gd name="connsiteX19" fmla="*/ 11641922 w 12202113"/>
              <a:gd name="connsiteY19" fmla="*/ 2947200 h 3188466"/>
              <a:gd name="connsiteX20" fmla="*/ 11532386 w 12202113"/>
              <a:gd name="connsiteY20" fmla="*/ 2965529 h 3188466"/>
              <a:gd name="connsiteX21" fmla="*/ 11513619 w 12202113"/>
              <a:gd name="connsiteY21" fmla="*/ 2968556 h 3188466"/>
              <a:gd name="connsiteX22" fmla="*/ 11497404 w 12202113"/>
              <a:gd name="connsiteY22" fmla="*/ 2967639 h 3188466"/>
              <a:gd name="connsiteX23" fmla="*/ 11407630 w 12202113"/>
              <a:gd name="connsiteY23" fmla="*/ 2970255 h 3188466"/>
              <a:gd name="connsiteX24" fmla="*/ 11386276 w 12202113"/>
              <a:gd name="connsiteY24" fmla="*/ 2968648 h 3188466"/>
              <a:gd name="connsiteX25" fmla="*/ 11377296 w 12202113"/>
              <a:gd name="connsiteY25" fmla="*/ 2965257 h 3188466"/>
              <a:gd name="connsiteX26" fmla="*/ 11342536 w 12202113"/>
              <a:gd name="connsiteY26" fmla="*/ 2971666 h 3188466"/>
              <a:gd name="connsiteX27" fmla="*/ 11288902 w 12202113"/>
              <a:gd name="connsiteY27" fmla="*/ 2976058 h 3188466"/>
              <a:gd name="connsiteX28" fmla="*/ 11263411 w 12202113"/>
              <a:gd name="connsiteY28" fmla="*/ 2979228 h 3188466"/>
              <a:gd name="connsiteX29" fmla="*/ 11242843 w 12202113"/>
              <a:gd name="connsiteY29" fmla="*/ 2977303 h 3188466"/>
              <a:gd name="connsiteX30" fmla="*/ 11125798 w 12202113"/>
              <a:gd name="connsiteY30" fmla="*/ 2976816 h 3188466"/>
              <a:gd name="connsiteX31" fmla="*/ 11098884 w 12202113"/>
              <a:gd name="connsiteY31" fmla="*/ 2973758 h 3188466"/>
              <a:gd name="connsiteX32" fmla="*/ 11086128 w 12202113"/>
              <a:gd name="connsiteY32" fmla="*/ 2967663 h 3188466"/>
              <a:gd name="connsiteX33" fmla="*/ 11076132 w 12202113"/>
              <a:gd name="connsiteY33" fmla="*/ 2969836 h 3188466"/>
              <a:gd name="connsiteX34" fmla="*/ 11005337 w 12202113"/>
              <a:gd name="connsiteY34" fmla="*/ 2970053 h 3188466"/>
              <a:gd name="connsiteX35" fmla="*/ 10959154 w 12202113"/>
              <a:gd name="connsiteY35" fmla="*/ 2970750 h 3188466"/>
              <a:gd name="connsiteX36" fmla="*/ 10956347 w 12202113"/>
              <a:gd name="connsiteY36" fmla="*/ 2979118 h 3188466"/>
              <a:gd name="connsiteX37" fmla="*/ 10915223 w 12202113"/>
              <a:gd name="connsiteY37" fmla="*/ 2982099 h 3188466"/>
              <a:gd name="connsiteX38" fmla="*/ 10871398 w 12202113"/>
              <a:gd name="connsiteY38" fmla="*/ 2976728 h 3188466"/>
              <a:gd name="connsiteX39" fmla="*/ 10819743 w 12202113"/>
              <a:gd name="connsiteY39" fmla="*/ 2977481 h 3188466"/>
              <a:gd name="connsiteX40" fmla="*/ 10788834 w 12202113"/>
              <a:gd name="connsiteY40" fmla="*/ 2977840 h 3188466"/>
              <a:gd name="connsiteX41" fmla="*/ 10707711 w 12202113"/>
              <a:gd name="connsiteY41" fmla="*/ 2985644 h 3188466"/>
              <a:gd name="connsiteX42" fmla="*/ 10576086 w 12202113"/>
              <a:gd name="connsiteY42" fmla="*/ 3015319 h 3188466"/>
              <a:gd name="connsiteX43" fmla="*/ 10534761 w 12202113"/>
              <a:gd name="connsiteY43" fmla="*/ 3019524 h 3188466"/>
              <a:gd name="connsiteX44" fmla="*/ 10527537 w 12202113"/>
              <a:gd name="connsiteY44" fmla="*/ 3017814 h 3188466"/>
              <a:gd name="connsiteX45" fmla="*/ 10321799 w 12202113"/>
              <a:gd name="connsiteY45" fmla="*/ 3035635 h 3188466"/>
              <a:gd name="connsiteX46" fmla="*/ 10284989 w 12202113"/>
              <a:gd name="connsiteY46" fmla="*/ 3036679 h 3188466"/>
              <a:gd name="connsiteX47" fmla="*/ 10257423 w 12202113"/>
              <a:gd name="connsiteY47" fmla="*/ 3036027 h 3188466"/>
              <a:gd name="connsiteX48" fmla="*/ 10191450 w 12202113"/>
              <a:gd name="connsiteY48" fmla="*/ 3041963 h 3188466"/>
              <a:gd name="connsiteX49" fmla="*/ 10083845 w 12202113"/>
              <a:gd name="connsiteY49" fmla="*/ 3054978 h 3188466"/>
              <a:gd name="connsiteX50" fmla="*/ 10060611 w 12202113"/>
              <a:gd name="connsiteY50" fmla="*/ 3057035 h 3188466"/>
              <a:gd name="connsiteX51" fmla="*/ 10039363 w 12202113"/>
              <a:gd name="connsiteY51" fmla="*/ 3055961 h 3188466"/>
              <a:gd name="connsiteX52" fmla="*/ 10033322 w 12202113"/>
              <a:gd name="connsiteY52" fmla="*/ 3053238 h 3188466"/>
              <a:gd name="connsiteX53" fmla="*/ 10020337 w 12202113"/>
              <a:gd name="connsiteY53" fmla="*/ 3053912 h 3188466"/>
              <a:gd name="connsiteX54" fmla="*/ 10016616 w 12202113"/>
              <a:gd name="connsiteY54" fmla="*/ 3053498 h 3188466"/>
              <a:gd name="connsiteX55" fmla="*/ 9995549 w 12202113"/>
              <a:gd name="connsiteY55" fmla="*/ 3051719 h 3188466"/>
              <a:gd name="connsiteX56" fmla="*/ 9957212 w 12202113"/>
              <a:gd name="connsiteY56" fmla="*/ 3062663 h 3188466"/>
              <a:gd name="connsiteX57" fmla="*/ 9904584 w 12202113"/>
              <a:gd name="connsiteY57" fmla="*/ 3063999 h 3188466"/>
              <a:gd name="connsiteX58" fmla="*/ 9713857 w 12202113"/>
              <a:gd name="connsiteY58" fmla="*/ 3087955 h 3188466"/>
              <a:gd name="connsiteX59" fmla="*/ 9678879 w 12202113"/>
              <a:gd name="connsiteY59" fmla="*/ 3079676 h 3188466"/>
              <a:gd name="connsiteX60" fmla="*/ 9598760 w 12202113"/>
              <a:gd name="connsiteY60" fmla="*/ 3085228 h 3188466"/>
              <a:gd name="connsiteX61" fmla="*/ 9488796 w 12202113"/>
              <a:gd name="connsiteY61" fmla="*/ 3115384 h 3188466"/>
              <a:gd name="connsiteX62" fmla="*/ 9341972 w 12202113"/>
              <a:gd name="connsiteY62" fmla="*/ 3126583 h 3188466"/>
              <a:gd name="connsiteX63" fmla="*/ 9333795 w 12202113"/>
              <a:gd name="connsiteY63" fmla="*/ 3132083 h 3188466"/>
              <a:gd name="connsiteX64" fmla="*/ 9321736 w 12202113"/>
              <a:gd name="connsiteY64" fmla="*/ 3135834 h 3188466"/>
              <a:gd name="connsiteX65" fmla="*/ 9319405 w 12202113"/>
              <a:gd name="connsiteY65" fmla="*/ 3135561 h 3188466"/>
              <a:gd name="connsiteX66" fmla="*/ 9302847 w 12202113"/>
              <a:gd name="connsiteY66" fmla="*/ 3137746 h 3188466"/>
              <a:gd name="connsiteX67" fmla="*/ 9300930 w 12202113"/>
              <a:gd name="connsiteY67" fmla="*/ 3139687 h 3188466"/>
              <a:gd name="connsiteX68" fmla="*/ 9290106 w 12202113"/>
              <a:gd name="connsiteY68" fmla="*/ 3141645 h 3188466"/>
              <a:gd name="connsiteX69" fmla="*/ 9270220 w 12202113"/>
              <a:gd name="connsiteY69" fmla="*/ 3146737 h 3188466"/>
              <a:gd name="connsiteX70" fmla="*/ 9265150 w 12202113"/>
              <a:gd name="connsiteY70" fmla="*/ 3146531 h 3188466"/>
              <a:gd name="connsiteX71" fmla="*/ 9233057 w 12202113"/>
              <a:gd name="connsiteY71" fmla="*/ 3152408 h 3188466"/>
              <a:gd name="connsiteX72" fmla="*/ 9231974 w 12202113"/>
              <a:gd name="connsiteY72" fmla="*/ 3151938 h 3188466"/>
              <a:gd name="connsiteX73" fmla="*/ 9220130 w 12202113"/>
              <a:gd name="connsiteY73" fmla="*/ 3151189 h 3188466"/>
              <a:gd name="connsiteX74" fmla="*/ 9198955 w 12202113"/>
              <a:gd name="connsiteY74" fmla="*/ 3151015 h 3188466"/>
              <a:gd name="connsiteX75" fmla="*/ 9142196 w 12202113"/>
              <a:gd name="connsiteY75" fmla="*/ 3143802 h 3188466"/>
              <a:gd name="connsiteX76" fmla="*/ 9108665 w 12202113"/>
              <a:gd name="connsiteY76" fmla="*/ 3149868 h 3188466"/>
              <a:gd name="connsiteX77" fmla="*/ 9014086 w 12202113"/>
              <a:gd name="connsiteY77" fmla="*/ 3150791 h 3188466"/>
              <a:gd name="connsiteX78" fmla="*/ 8915037 w 12202113"/>
              <a:gd name="connsiteY78" fmla="*/ 3140020 h 3188466"/>
              <a:gd name="connsiteX79" fmla="*/ 8815667 w 12202113"/>
              <a:gd name="connsiteY79" fmla="*/ 3138606 h 3188466"/>
              <a:gd name="connsiteX80" fmla="*/ 8779688 w 12202113"/>
              <a:gd name="connsiteY80" fmla="*/ 3138895 h 3188466"/>
              <a:gd name="connsiteX81" fmla="*/ 8715556 w 12202113"/>
              <a:gd name="connsiteY81" fmla="*/ 3135878 h 3188466"/>
              <a:gd name="connsiteX82" fmla="*/ 8686183 w 12202113"/>
              <a:gd name="connsiteY82" fmla="*/ 3132307 h 3188466"/>
              <a:gd name="connsiteX83" fmla="*/ 8684895 w 12202113"/>
              <a:gd name="connsiteY83" fmla="*/ 3132527 h 3188466"/>
              <a:gd name="connsiteX84" fmla="*/ 8682270 w 12202113"/>
              <a:gd name="connsiteY84" fmla="*/ 3130989 h 3188466"/>
              <a:gd name="connsiteX85" fmla="*/ 8676836 w 12202113"/>
              <a:gd name="connsiteY85" fmla="*/ 3130278 h 3188466"/>
              <a:gd name="connsiteX86" fmla="*/ 8662002 w 12202113"/>
              <a:gd name="connsiteY86" fmla="*/ 3130735 h 3188466"/>
              <a:gd name="connsiteX87" fmla="*/ 8656423 w 12202113"/>
              <a:gd name="connsiteY87" fmla="*/ 3131304 h 3188466"/>
              <a:gd name="connsiteX88" fmla="*/ 8648261 w 12202113"/>
              <a:gd name="connsiteY88" fmla="*/ 3131294 h 3188466"/>
              <a:gd name="connsiteX89" fmla="*/ 8648057 w 12202113"/>
              <a:gd name="connsiteY89" fmla="*/ 3131167 h 3188466"/>
              <a:gd name="connsiteX90" fmla="*/ 8640412 w 12202113"/>
              <a:gd name="connsiteY90" fmla="*/ 3131403 h 3188466"/>
              <a:gd name="connsiteX91" fmla="*/ 8603003 w 12202113"/>
              <a:gd name="connsiteY91" fmla="*/ 3134155 h 3188466"/>
              <a:gd name="connsiteX92" fmla="*/ 8553571 w 12202113"/>
              <a:gd name="connsiteY92" fmla="*/ 3122125 h 3188466"/>
              <a:gd name="connsiteX93" fmla="*/ 8533128 w 12202113"/>
              <a:gd name="connsiteY93" fmla="*/ 3120039 h 3188466"/>
              <a:gd name="connsiteX94" fmla="*/ 8522209 w 12202113"/>
              <a:gd name="connsiteY94" fmla="*/ 3118252 h 3188466"/>
              <a:gd name="connsiteX95" fmla="*/ 8521532 w 12202113"/>
              <a:gd name="connsiteY95" fmla="*/ 3117705 h 3188466"/>
              <a:gd name="connsiteX96" fmla="*/ 8485667 w 12202113"/>
              <a:gd name="connsiteY96" fmla="*/ 3120406 h 3188466"/>
              <a:gd name="connsiteX97" fmla="*/ 8480905 w 12202113"/>
              <a:gd name="connsiteY97" fmla="*/ 3119749 h 3188466"/>
              <a:gd name="connsiteX98" fmla="*/ 8457530 w 12202113"/>
              <a:gd name="connsiteY98" fmla="*/ 3122810 h 3188466"/>
              <a:gd name="connsiteX99" fmla="*/ 8445451 w 12202113"/>
              <a:gd name="connsiteY99" fmla="*/ 3123697 h 3188466"/>
              <a:gd name="connsiteX100" fmla="*/ 8442039 w 12202113"/>
              <a:gd name="connsiteY100" fmla="*/ 3125378 h 3188466"/>
              <a:gd name="connsiteX101" fmla="*/ 8424215 w 12202113"/>
              <a:gd name="connsiteY101" fmla="*/ 3125963 h 3188466"/>
              <a:gd name="connsiteX102" fmla="*/ 8422165 w 12202113"/>
              <a:gd name="connsiteY102" fmla="*/ 3125491 h 3188466"/>
              <a:gd name="connsiteX103" fmla="*/ 8407465 w 12202113"/>
              <a:gd name="connsiteY103" fmla="*/ 3127979 h 3188466"/>
              <a:gd name="connsiteX104" fmla="*/ 8395146 w 12202113"/>
              <a:gd name="connsiteY104" fmla="*/ 3132488 h 3188466"/>
              <a:gd name="connsiteX105" fmla="*/ 8243538 w 12202113"/>
              <a:gd name="connsiteY105" fmla="*/ 3129873 h 3188466"/>
              <a:gd name="connsiteX106" fmla="*/ 8112685 w 12202113"/>
              <a:gd name="connsiteY106" fmla="*/ 3148698 h 3188466"/>
              <a:gd name="connsiteX107" fmla="*/ 8026741 w 12202113"/>
              <a:gd name="connsiteY107" fmla="*/ 3154015 h 3188466"/>
              <a:gd name="connsiteX108" fmla="*/ 8030400 w 12202113"/>
              <a:gd name="connsiteY108" fmla="*/ 3146736 h 3188466"/>
              <a:gd name="connsiteX109" fmla="*/ 8002987 w 12202113"/>
              <a:gd name="connsiteY109" fmla="*/ 3135663 h 3188466"/>
              <a:gd name="connsiteX110" fmla="*/ 7798568 w 12202113"/>
              <a:gd name="connsiteY110" fmla="*/ 3141249 h 3188466"/>
              <a:gd name="connsiteX111" fmla="*/ 7746353 w 12202113"/>
              <a:gd name="connsiteY111" fmla="*/ 3137755 h 3188466"/>
              <a:gd name="connsiteX112" fmla="*/ 7700395 w 12202113"/>
              <a:gd name="connsiteY112" fmla="*/ 3144729 h 3188466"/>
              <a:gd name="connsiteX113" fmla="*/ 7681335 w 12202113"/>
              <a:gd name="connsiteY113" fmla="*/ 3141120 h 3188466"/>
              <a:gd name="connsiteX114" fmla="*/ 7678044 w 12202113"/>
              <a:gd name="connsiteY114" fmla="*/ 3140387 h 3188466"/>
              <a:gd name="connsiteX115" fmla="*/ 7664890 w 12202113"/>
              <a:gd name="connsiteY115" fmla="*/ 3139855 h 3188466"/>
              <a:gd name="connsiteX116" fmla="*/ 7661183 w 12202113"/>
              <a:gd name="connsiteY116" fmla="*/ 3136706 h 3188466"/>
              <a:gd name="connsiteX117" fmla="*/ 7641383 w 12202113"/>
              <a:gd name="connsiteY117" fmla="*/ 3133755 h 3188466"/>
              <a:gd name="connsiteX118" fmla="*/ 7617169 w 12202113"/>
              <a:gd name="connsiteY118" fmla="*/ 3133614 h 3188466"/>
              <a:gd name="connsiteX119" fmla="*/ 7531143 w 12202113"/>
              <a:gd name="connsiteY119" fmla="*/ 3132781 h 3188466"/>
              <a:gd name="connsiteX120" fmla="*/ 7517113 w 12202113"/>
              <a:gd name="connsiteY120" fmla="*/ 3134483 h 3188466"/>
              <a:gd name="connsiteX121" fmla="*/ 7471320 w 12202113"/>
              <a:gd name="connsiteY121" fmla="*/ 3131645 h 3188466"/>
              <a:gd name="connsiteX122" fmla="*/ 7430512 w 12202113"/>
              <a:gd name="connsiteY122" fmla="*/ 3131007 h 3188466"/>
              <a:gd name="connsiteX123" fmla="*/ 7404071 w 12202113"/>
              <a:gd name="connsiteY123" fmla="*/ 3132361 h 3188466"/>
              <a:gd name="connsiteX124" fmla="*/ 7397140 w 12202113"/>
              <a:gd name="connsiteY124" fmla="*/ 3131239 h 3188466"/>
              <a:gd name="connsiteX125" fmla="*/ 7370514 w 12202113"/>
              <a:gd name="connsiteY125" fmla="*/ 3130516 h 3188466"/>
              <a:gd name="connsiteX126" fmla="*/ 7356953 w 12202113"/>
              <a:gd name="connsiteY126" fmla="*/ 3132179 h 3188466"/>
              <a:gd name="connsiteX127" fmla="*/ 7343567 w 12202113"/>
              <a:gd name="connsiteY127" fmla="*/ 3128350 h 3188466"/>
              <a:gd name="connsiteX128" fmla="*/ 7340295 w 12202113"/>
              <a:gd name="connsiteY128" fmla="*/ 3125545 h 3188466"/>
              <a:gd name="connsiteX129" fmla="*/ 7321348 w 12202113"/>
              <a:gd name="connsiteY129" fmla="*/ 3126804 h 3188466"/>
              <a:gd name="connsiteX130" fmla="*/ 7305815 w 12202113"/>
              <a:gd name="connsiteY130" fmla="*/ 3124063 h 3188466"/>
              <a:gd name="connsiteX131" fmla="*/ 7292274 w 12202113"/>
              <a:gd name="connsiteY131" fmla="*/ 3125855 h 3188466"/>
              <a:gd name="connsiteX132" fmla="*/ 7286654 w 12202113"/>
              <a:gd name="connsiteY132" fmla="*/ 3125451 h 3188466"/>
              <a:gd name="connsiteX133" fmla="*/ 7272685 w 12202113"/>
              <a:gd name="connsiteY133" fmla="*/ 3124094 h 3188466"/>
              <a:gd name="connsiteX134" fmla="*/ 7248584 w 12202113"/>
              <a:gd name="connsiteY134" fmla="*/ 3121080 h 3188466"/>
              <a:gd name="connsiteX135" fmla="*/ 7241065 w 12202113"/>
              <a:gd name="connsiteY135" fmla="*/ 3120661 h 3188466"/>
              <a:gd name="connsiteX136" fmla="*/ 7224696 w 12202113"/>
              <a:gd name="connsiteY136" fmla="*/ 3116051 h 3188466"/>
              <a:gd name="connsiteX137" fmla="*/ 7193009 w 12202113"/>
              <a:gd name="connsiteY137" fmla="*/ 3112108 h 3188466"/>
              <a:gd name="connsiteX138" fmla="*/ 7137220 w 12202113"/>
              <a:gd name="connsiteY138" fmla="*/ 3098354 h 3188466"/>
              <a:gd name="connsiteX139" fmla="*/ 7104427 w 12202113"/>
              <a:gd name="connsiteY139" fmla="*/ 3091790 h 3188466"/>
              <a:gd name="connsiteX140" fmla="*/ 7082240 w 12202113"/>
              <a:gd name="connsiteY140" fmla="*/ 3085740 h 3188466"/>
              <a:gd name="connsiteX141" fmla="*/ 7016754 w 12202113"/>
              <a:gd name="connsiteY141" fmla="*/ 3077196 h 3188466"/>
              <a:gd name="connsiteX142" fmla="*/ 6904436 w 12202113"/>
              <a:gd name="connsiteY142" fmla="*/ 3065900 h 3188466"/>
              <a:gd name="connsiteX143" fmla="*/ 6881434 w 12202113"/>
              <a:gd name="connsiteY143" fmla="*/ 3062865 h 3188466"/>
              <a:gd name="connsiteX144" fmla="*/ 6865273 w 12202113"/>
              <a:gd name="connsiteY144" fmla="*/ 3057749 h 3188466"/>
              <a:gd name="connsiteX145" fmla="*/ 6864671 w 12202113"/>
              <a:gd name="connsiteY145" fmla="*/ 3054378 h 3188466"/>
              <a:gd name="connsiteX146" fmla="*/ 6852599 w 12202113"/>
              <a:gd name="connsiteY146" fmla="*/ 3052306 h 3188466"/>
              <a:gd name="connsiteX147" fmla="*/ 6850143 w 12202113"/>
              <a:gd name="connsiteY147" fmla="*/ 3051232 h 3188466"/>
              <a:gd name="connsiteX148" fmla="*/ 6835301 w 12202113"/>
              <a:gd name="connsiteY148" fmla="*/ 3045593 h 3188466"/>
              <a:gd name="connsiteX149" fmla="*/ 6784871 w 12202113"/>
              <a:gd name="connsiteY149" fmla="*/ 3046562 h 3188466"/>
              <a:gd name="connsiteX150" fmla="*/ 6738245 w 12202113"/>
              <a:gd name="connsiteY150" fmla="*/ 3037055 h 3188466"/>
              <a:gd name="connsiteX151" fmla="*/ 6537703 w 12202113"/>
              <a:gd name="connsiteY151" fmla="*/ 3017736 h 3188466"/>
              <a:gd name="connsiteX152" fmla="*/ 6521858 w 12202113"/>
              <a:gd name="connsiteY152" fmla="*/ 3004158 h 3188466"/>
              <a:gd name="connsiteX153" fmla="*/ 6445069 w 12202113"/>
              <a:gd name="connsiteY153" fmla="*/ 2992470 h 3188466"/>
              <a:gd name="connsiteX154" fmla="*/ 6302447 w 12202113"/>
              <a:gd name="connsiteY154" fmla="*/ 2994274 h 3188466"/>
              <a:gd name="connsiteX155" fmla="*/ 6160029 w 12202113"/>
              <a:gd name="connsiteY155" fmla="*/ 2973666 h 3188466"/>
              <a:gd name="connsiteX156" fmla="*/ 6144046 w 12202113"/>
              <a:gd name="connsiteY156" fmla="*/ 2976380 h 3188466"/>
              <a:gd name="connsiteX157" fmla="*/ 6127670 w 12202113"/>
              <a:gd name="connsiteY157" fmla="*/ 2976929 h 3188466"/>
              <a:gd name="connsiteX158" fmla="*/ 6126155 w 12202113"/>
              <a:gd name="connsiteY158" fmla="*/ 2976245 h 3188466"/>
              <a:gd name="connsiteX159" fmla="*/ 6108575 w 12202113"/>
              <a:gd name="connsiteY159" fmla="*/ 2974651 h 3188466"/>
              <a:gd name="connsiteX160" fmla="*/ 6103746 w 12202113"/>
              <a:gd name="connsiteY160" fmla="*/ 2975803 h 3188466"/>
              <a:gd name="connsiteX161" fmla="*/ 6091377 w 12202113"/>
              <a:gd name="connsiteY161" fmla="*/ 2975180 h 3188466"/>
              <a:gd name="connsiteX162" fmla="*/ 6066183 w 12202113"/>
              <a:gd name="connsiteY162" fmla="*/ 2975222 h 3188466"/>
              <a:gd name="connsiteX163" fmla="*/ 6063287 w 12202113"/>
              <a:gd name="connsiteY163" fmla="*/ 2974353 h 3188466"/>
              <a:gd name="connsiteX164" fmla="*/ 6054813 w 12202113"/>
              <a:gd name="connsiteY164" fmla="*/ 2974911 h 3188466"/>
              <a:gd name="connsiteX165" fmla="*/ 6050809 w 12202113"/>
              <a:gd name="connsiteY165" fmla="*/ 2973985 h 3188466"/>
              <a:gd name="connsiteX166" fmla="*/ 6013979 w 12202113"/>
              <a:gd name="connsiteY166" fmla="*/ 2974553 h 3188466"/>
              <a:gd name="connsiteX167" fmla="*/ 6013800 w 12202113"/>
              <a:gd name="connsiteY167" fmla="*/ 2973973 h 3188466"/>
              <a:gd name="connsiteX168" fmla="*/ 6004866 w 12202113"/>
              <a:gd name="connsiteY168" fmla="*/ 2971570 h 3188466"/>
              <a:gd name="connsiteX169" fmla="*/ 5987036 w 12202113"/>
              <a:gd name="connsiteY169" fmla="*/ 2968315 h 3188466"/>
              <a:gd name="connsiteX170" fmla="*/ 5950027 w 12202113"/>
              <a:gd name="connsiteY170" fmla="*/ 2953546 h 3188466"/>
              <a:gd name="connsiteX171" fmla="*/ 5911668 w 12202113"/>
              <a:gd name="connsiteY171" fmla="*/ 2954074 h 3188466"/>
              <a:gd name="connsiteX172" fmla="*/ 5904110 w 12202113"/>
              <a:gd name="connsiteY172" fmla="*/ 2953861 h 3188466"/>
              <a:gd name="connsiteX173" fmla="*/ 5904026 w 12202113"/>
              <a:gd name="connsiteY173" fmla="*/ 2953724 h 3188466"/>
              <a:gd name="connsiteX174" fmla="*/ 5896189 w 12202113"/>
              <a:gd name="connsiteY174" fmla="*/ 2953236 h 3188466"/>
              <a:gd name="connsiteX175" fmla="*/ 5890331 w 12202113"/>
              <a:gd name="connsiteY175" fmla="*/ 2953471 h 3188466"/>
              <a:gd name="connsiteX176" fmla="*/ 5875672 w 12202113"/>
              <a:gd name="connsiteY176" fmla="*/ 2953056 h 3188466"/>
              <a:gd name="connsiteX177" fmla="*/ 5871070 w 12202113"/>
              <a:gd name="connsiteY177" fmla="*/ 2952035 h 3188466"/>
              <a:gd name="connsiteX178" fmla="*/ 5869888 w 12202113"/>
              <a:gd name="connsiteY178" fmla="*/ 2950364 h 3188466"/>
              <a:gd name="connsiteX179" fmla="*/ 5868461 w 12202113"/>
              <a:gd name="connsiteY179" fmla="*/ 2950506 h 3188466"/>
              <a:gd name="connsiteX180" fmla="*/ 5843343 w 12202113"/>
              <a:gd name="connsiteY180" fmla="*/ 2945262 h 3188466"/>
              <a:gd name="connsiteX181" fmla="*/ 5784331 w 12202113"/>
              <a:gd name="connsiteY181" fmla="*/ 2938531 h 3188466"/>
              <a:gd name="connsiteX182" fmla="*/ 5749498 w 12202113"/>
              <a:gd name="connsiteY182" fmla="*/ 2936713 h 3188466"/>
              <a:gd name="connsiteX183" fmla="*/ 5655214 w 12202113"/>
              <a:gd name="connsiteY183" fmla="*/ 2929503 h 3188466"/>
              <a:gd name="connsiteX184" fmla="*/ 5561446 w 12202113"/>
              <a:gd name="connsiteY184" fmla="*/ 2920575 h 3188466"/>
              <a:gd name="connsiteX185" fmla="*/ 5519456 w 12202113"/>
              <a:gd name="connsiteY185" fmla="*/ 2906631 h 3188466"/>
              <a:gd name="connsiteX186" fmla="*/ 5514099 w 12202113"/>
              <a:gd name="connsiteY186" fmla="*/ 2906097 h 3188466"/>
              <a:gd name="connsiteX187" fmla="*/ 5499273 w 12202113"/>
              <a:gd name="connsiteY187" fmla="*/ 2907057 h 3188466"/>
              <a:gd name="connsiteX188" fmla="*/ 5493664 w 12202113"/>
              <a:gd name="connsiteY188" fmla="*/ 2907817 h 3188466"/>
              <a:gd name="connsiteX189" fmla="*/ 5485530 w 12202113"/>
              <a:gd name="connsiteY189" fmla="*/ 2908080 h 3188466"/>
              <a:gd name="connsiteX190" fmla="*/ 5485337 w 12202113"/>
              <a:gd name="connsiteY190" fmla="*/ 2907959 h 3188466"/>
              <a:gd name="connsiteX191" fmla="*/ 5477696 w 12202113"/>
              <a:gd name="connsiteY191" fmla="*/ 2908455 h 3188466"/>
              <a:gd name="connsiteX192" fmla="*/ 5440170 w 12202113"/>
              <a:gd name="connsiteY192" fmla="*/ 2912482 h 3188466"/>
              <a:gd name="connsiteX193" fmla="*/ 5391911 w 12202113"/>
              <a:gd name="connsiteY193" fmla="*/ 2902040 h 3188466"/>
              <a:gd name="connsiteX194" fmla="*/ 5371708 w 12202113"/>
              <a:gd name="connsiteY194" fmla="*/ 2900629 h 3188466"/>
              <a:gd name="connsiteX195" fmla="*/ 5360976 w 12202113"/>
              <a:gd name="connsiteY195" fmla="*/ 2899197 h 3188466"/>
              <a:gd name="connsiteX196" fmla="*/ 5360345 w 12202113"/>
              <a:gd name="connsiteY196" fmla="*/ 2898671 h 3188466"/>
              <a:gd name="connsiteX197" fmla="*/ 5324367 w 12202113"/>
              <a:gd name="connsiteY197" fmla="*/ 2902593 h 3188466"/>
              <a:gd name="connsiteX198" fmla="*/ 5319673 w 12202113"/>
              <a:gd name="connsiteY198" fmla="*/ 2902094 h 3188466"/>
              <a:gd name="connsiteX199" fmla="*/ 5296114 w 12202113"/>
              <a:gd name="connsiteY199" fmla="*/ 2905958 h 3188466"/>
              <a:gd name="connsiteX200" fmla="*/ 5283999 w 12202113"/>
              <a:gd name="connsiteY200" fmla="*/ 2907258 h 3188466"/>
              <a:gd name="connsiteX201" fmla="*/ 5280460 w 12202113"/>
              <a:gd name="connsiteY201" fmla="*/ 2909063 h 3188466"/>
              <a:gd name="connsiteX202" fmla="*/ 5262637 w 12202113"/>
              <a:gd name="connsiteY202" fmla="*/ 2910250 h 3188466"/>
              <a:gd name="connsiteX203" fmla="*/ 5260635 w 12202113"/>
              <a:gd name="connsiteY203" fmla="*/ 2909845 h 3188466"/>
              <a:gd name="connsiteX204" fmla="*/ 5245770 w 12202113"/>
              <a:gd name="connsiteY204" fmla="*/ 2912842 h 3188466"/>
              <a:gd name="connsiteX205" fmla="*/ 5233108 w 12202113"/>
              <a:gd name="connsiteY205" fmla="*/ 2917794 h 3188466"/>
              <a:gd name="connsiteX206" fmla="*/ 5082201 w 12202113"/>
              <a:gd name="connsiteY206" fmla="*/ 2920260 h 3188466"/>
              <a:gd name="connsiteX207" fmla="*/ 4939211 w 12202113"/>
              <a:gd name="connsiteY207" fmla="*/ 2931760 h 3188466"/>
              <a:gd name="connsiteX208" fmla="*/ 4794309 w 12202113"/>
              <a:gd name="connsiteY208" fmla="*/ 2937227 h 3188466"/>
              <a:gd name="connsiteX209" fmla="*/ 4637676 w 12202113"/>
              <a:gd name="connsiteY209" fmla="*/ 2946666 h 3188466"/>
              <a:gd name="connsiteX210" fmla="*/ 4585922 w 12202113"/>
              <a:gd name="connsiteY210" fmla="*/ 2944906 h 3188466"/>
              <a:gd name="connsiteX211" fmla="*/ 4539516 w 12202113"/>
              <a:gd name="connsiteY211" fmla="*/ 2953466 h 3188466"/>
              <a:gd name="connsiteX212" fmla="*/ 4520819 w 12202113"/>
              <a:gd name="connsiteY212" fmla="*/ 2950477 h 3188466"/>
              <a:gd name="connsiteX213" fmla="*/ 4517604 w 12202113"/>
              <a:gd name="connsiteY213" fmla="*/ 2949852 h 3188466"/>
              <a:gd name="connsiteX214" fmla="*/ 4504537 w 12202113"/>
              <a:gd name="connsiteY214" fmla="*/ 2949759 h 3188466"/>
              <a:gd name="connsiteX215" fmla="*/ 4501104 w 12202113"/>
              <a:gd name="connsiteY215" fmla="*/ 2946715 h 3188466"/>
              <a:gd name="connsiteX216" fmla="*/ 4342695 w 12202113"/>
              <a:gd name="connsiteY216" fmla="*/ 2951638 h 3188466"/>
              <a:gd name="connsiteX217" fmla="*/ 4274096 w 12202113"/>
              <a:gd name="connsiteY217" fmla="*/ 2953640 h 3188466"/>
              <a:gd name="connsiteX218" fmla="*/ 4248170 w 12202113"/>
              <a:gd name="connsiteY218" fmla="*/ 2951384 h 3188466"/>
              <a:gd name="connsiteX219" fmla="*/ 4147924 w 12202113"/>
              <a:gd name="connsiteY219" fmla="*/ 2945945 h 3188466"/>
              <a:gd name="connsiteX220" fmla="*/ 4061825 w 12202113"/>
              <a:gd name="connsiteY220" fmla="*/ 2944206 h 3188466"/>
              <a:gd name="connsiteX221" fmla="*/ 3998557 w 12202113"/>
              <a:gd name="connsiteY221" fmla="*/ 2955821 h 3188466"/>
              <a:gd name="connsiteX222" fmla="*/ 3993107 w 12202113"/>
              <a:gd name="connsiteY222" fmla="*/ 2953708 h 3188466"/>
              <a:gd name="connsiteX223" fmla="*/ 3949713 w 12202113"/>
              <a:gd name="connsiteY223" fmla="*/ 2955441 h 3188466"/>
              <a:gd name="connsiteX224" fmla="*/ 3797284 w 12202113"/>
              <a:gd name="connsiteY224" fmla="*/ 2977037 h 3188466"/>
              <a:gd name="connsiteX225" fmla="*/ 3712498 w 12202113"/>
              <a:gd name="connsiteY225" fmla="*/ 2979996 h 3188466"/>
              <a:gd name="connsiteX226" fmla="*/ 3682471 w 12202113"/>
              <a:gd name="connsiteY226" fmla="*/ 2978543 h 3188466"/>
              <a:gd name="connsiteX227" fmla="*/ 3632163 w 12202113"/>
              <a:gd name="connsiteY227" fmla="*/ 2976264 h 3188466"/>
              <a:gd name="connsiteX228" fmla="*/ 3594728 w 12202113"/>
              <a:gd name="connsiteY228" fmla="*/ 2968398 h 3188466"/>
              <a:gd name="connsiteX229" fmla="*/ 3552594 w 12202113"/>
              <a:gd name="connsiteY229" fmla="*/ 2968934 h 3188466"/>
              <a:gd name="connsiteX230" fmla="*/ 3542589 w 12202113"/>
              <a:gd name="connsiteY230" fmla="*/ 2977031 h 3188466"/>
              <a:gd name="connsiteX231" fmla="*/ 3497591 w 12202113"/>
              <a:gd name="connsiteY231" fmla="*/ 2975018 h 3188466"/>
              <a:gd name="connsiteX232" fmla="*/ 3429352 w 12202113"/>
              <a:gd name="connsiteY232" fmla="*/ 2971090 h 3188466"/>
              <a:gd name="connsiteX233" fmla="*/ 3389938 w 12202113"/>
              <a:gd name="connsiteY233" fmla="*/ 2970884 h 3188466"/>
              <a:gd name="connsiteX234" fmla="*/ 3282344 w 12202113"/>
              <a:gd name="connsiteY234" fmla="*/ 2968084 h 3188466"/>
              <a:gd name="connsiteX235" fmla="*/ 3174624 w 12202113"/>
              <a:gd name="connsiteY235" fmla="*/ 2963576 h 3188466"/>
              <a:gd name="connsiteX236" fmla="*/ 3111077 w 12202113"/>
              <a:gd name="connsiteY236" fmla="*/ 2951285 h 3188466"/>
              <a:gd name="connsiteX237" fmla="*/ 3022501 w 12202113"/>
              <a:gd name="connsiteY237" fmla="*/ 2948619 h 3188466"/>
              <a:gd name="connsiteX238" fmla="*/ 3007714 w 12202113"/>
              <a:gd name="connsiteY238" fmla="*/ 2946762 h 3188466"/>
              <a:gd name="connsiteX239" fmla="*/ 2903098 w 12202113"/>
              <a:gd name="connsiteY239" fmla="*/ 2940576 h 3188466"/>
              <a:gd name="connsiteX240" fmla="*/ 2781591 w 12202113"/>
              <a:gd name="connsiteY240" fmla="*/ 2946394 h 3188466"/>
              <a:gd name="connsiteX241" fmla="*/ 2627942 w 12202113"/>
              <a:gd name="connsiteY241" fmla="*/ 2919996 h 3188466"/>
              <a:gd name="connsiteX242" fmla="*/ 2354959 w 12202113"/>
              <a:gd name="connsiteY242" fmla="*/ 2882080 h 3188466"/>
              <a:gd name="connsiteX243" fmla="*/ 2063184 w 12202113"/>
              <a:gd name="connsiteY243" fmla="*/ 2879109 h 3188466"/>
              <a:gd name="connsiteX244" fmla="*/ 1986946 w 12202113"/>
              <a:gd name="connsiteY244" fmla="*/ 2887619 h 3188466"/>
              <a:gd name="connsiteX245" fmla="*/ 1763479 w 12202113"/>
              <a:gd name="connsiteY245" fmla="*/ 2909077 h 3188466"/>
              <a:gd name="connsiteX246" fmla="*/ 1537980 w 12202113"/>
              <a:gd name="connsiteY246" fmla="*/ 2960398 h 3188466"/>
              <a:gd name="connsiteX247" fmla="*/ 1395229 w 12202113"/>
              <a:gd name="connsiteY247" fmla="*/ 2975625 h 3188466"/>
              <a:gd name="connsiteX248" fmla="*/ 1327834 w 12202113"/>
              <a:gd name="connsiteY248" fmla="*/ 2989485 h 3188466"/>
              <a:gd name="connsiteX249" fmla="*/ 1280757 w 12202113"/>
              <a:gd name="connsiteY249" fmla="*/ 2992959 h 3188466"/>
              <a:gd name="connsiteX250" fmla="*/ 1252582 w 12202113"/>
              <a:gd name="connsiteY250" fmla="*/ 2995877 h 3188466"/>
              <a:gd name="connsiteX251" fmla="*/ 1204670 w 12202113"/>
              <a:gd name="connsiteY251" fmla="*/ 3014826 h 3188466"/>
              <a:gd name="connsiteX252" fmla="*/ 1020457 w 12202113"/>
              <a:gd name="connsiteY252" fmla="*/ 3031603 h 3188466"/>
              <a:gd name="connsiteX253" fmla="*/ 843248 w 12202113"/>
              <a:gd name="connsiteY253" fmla="*/ 3026954 h 3188466"/>
              <a:gd name="connsiteX254" fmla="*/ 583517 w 12202113"/>
              <a:gd name="connsiteY254" fmla="*/ 3089095 h 3188466"/>
              <a:gd name="connsiteX255" fmla="*/ 556836 w 12202113"/>
              <a:gd name="connsiteY255" fmla="*/ 3094374 h 3188466"/>
              <a:gd name="connsiteX256" fmla="*/ 412089 w 12202113"/>
              <a:gd name="connsiteY256" fmla="*/ 3121334 h 3188466"/>
              <a:gd name="connsiteX257" fmla="*/ 83929 w 12202113"/>
              <a:gd name="connsiteY257" fmla="*/ 3150566 h 318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12202113" h="3188466">
                <a:moveTo>
                  <a:pt x="0" y="3188466"/>
                </a:moveTo>
                <a:lnTo>
                  <a:pt x="10116" y="2657641"/>
                </a:lnTo>
                <a:lnTo>
                  <a:pt x="10116" y="0"/>
                </a:lnTo>
                <a:lnTo>
                  <a:pt x="12202113" y="0"/>
                </a:lnTo>
                <a:lnTo>
                  <a:pt x="12202113" y="2879832"/>
                </a:lnTo>
                <a:lnTo>
                  <a:pt x="12198167" y="2880360"/>
                </a:lnTo>
                <a:cubicBezTo>
                  <a:pt x="12163116" y="2884349"/>
                  <a:pt x="12143771" y="2884544"/>
                  <a:pt x="12122128" y="2887194"/>
                </a:cubicBezTo>
                <a:cubicBezTo>
                  <a:pt x="12087086" y="2893347"/>
                  <a:pt x="12050015" y="2907304"/>
                  <a:pt x="12028868" y="2911786"/>
                </a:cubicBezTo>
                <a:lnTo>
                  <a:pt x="11995238" y="2914090"/>
                </a:lnTo>
                <a:lnTo>
                  <a:pt x="11996460" y="2918442"/>
                </a:lnTo>
                <a:lnTo>
                  <a:pt x="11983968" y="2918762"/>
                </a:lnTo>
                <a:lnTo>
                  <a:pt x="11956084" y="2918868"/>
                </a:lnTo>
                <a:cubicBezTo>
                  <a:pt x="11938684" y="2919526"/>
                  <a:pt x="11890300" y="2918483"/>
                  <a:pt x="11872586" y="2920076"/>
                </a:cubicBezTo>
                <a:cubicBezTo>
                  <a:pt x="11867476" y="2924717"/>
                  <a:pt x="11859589" y="2927247"/>
                  <a:pt x="11849804" y="2928420"/>
                </a:cubicBezTo>
                <a:lnTo>
                  <a:pt x="11828254" y="2928551"/>
                </a:lnTo>
                <a:lnTo>
                  <a:pt x="11703277" y="2939735"/>
                </a:lnTo>
                <a:lnTo>
                  <a:pt x="11686094" y="2940570"/>
                </a:lnTo>
                <a:lnTo>
                  <a:pt x="11676788" y="2944321"/>
                </a:lnTo>
                <a:cubicBezTo>
                  <a:pt x="11669684" y="2945069"/>
                  <a:pt x="11649276" y="2944585"/>
                  <a:pt x="11643464" y="2945066"/>
                </a:cubicBezTo>
                <a:lnTo>
                  <a:pt x="11641922" y="2947200"/>
                </a:lnTo>
                <a:cubicBezTo>
                  <a:pt x="11623408" y="2950611"/>
                  <a:pt x="11553770" y="2961969"/>
                  <a:pt x="11532386" y="2965529"/>
                </a:cubicBezTo>
                <a:cubicBezTo>
                  <a:pt x="11528114" y="2962248"/>
                  <a:pt x="11518548" y="2967430"/>
                  <a:pt x="11513619" y="2968556"/>
                </a:cubicBezTo>
                <a:cubicBezTo>
                  <a:pt x="11512856" y="2966346"/>
                  <a:pt x="11500924" y="2965672"/>
                  <a:pt x="11497404" y="2967639"/>
                </a:cubicBezTo>
                <a:cubicBezTo>
                  <a:pt x="11413522" y="2978420"/>
                  <a:pt x="11455510" y="2956141"/>
                  <a:pt x="11407630" y="2970255"/>
                </a:cubicBezTo>
                <a:cubicBezTo>
                  <a:pt x="11399160" y="2971190"/>
                  <a:pt x="11392296" y="2970299"/>
                  <a:pt x="11386276" y="2968648"/>
                </a:cubicBezTo>
                <a:lnTo>
                  <a:pt x="11377296" y="2965257"/>
                </a:lnTo>
                <a:lnTo>
                  <a:pt x="11342536" y="2971666"/>
                </a:lnTo>
                <a:cubicBezTo>
                  <a:pt x="11325414" y="2973900"/>
                  <a:pt x="11307393" y="2975381"/>
                  <a:pt x="11288902" y="2976058"/>
                </a:cubicBezTo>
                <a:cubicBezTo>
                  <a:pt x="11284753" y="2971542"/>
                  <a:pt x="11270239" y="2977957"/>
                  <a:pt x="11263411" y="2979228"/>
                </a:cubicBezTo>
                <a:cubicBezTo>
                  <a:pt x="11263340" y="2976278"/>
                  <a:pt x="11248212" y="2974865"/>
                  <a:pt x="11242843" y="2977303"/>
                </a:cubicBezTo>
                <a:cubicBezTo>
                  <a:pt x="11130019" y="2987845"/>
                  <a:pt x="11193504" y="2960297"/>
                  <a:pt x="11125798" y="2976816"/>
                </a:cubicBezTo>
                <a:cubicBezTo>
                  <a:pt x="11114472" y="2977677"/>
                  <a:pt x="11105974" y="2976199"/>
                  <a:pt x="11098884" y="2973758"/>
                </a:cubicBezTo>
                <a:lnTo>
                  <a:pt x="11086128" y="2967663"/>
                </a:lnTo>
                <a:lnTo>
                  <a:pt x="11076132" y="2969836"/>
                </a:lnTo>
                <a:cubicBezTo>
                  <a:pt x="11038408" y="2970007"/>
                  <a:pt x="11027285" y="2963760"/>
                  <a:pt x="11005337" y="2970053"/>
                </a:cubicBezTo>
                <a:cubicBezTo>
                  <a:pt x="10972902" y="2956973"/>
                  <a:pt x="10983824" y="2968749"/>
                  <a:pt x="10959154" y="2970750"/>
                </a:cubicBezTo>
                <a:cubicBezTo>
                  <a:pt x="10939692" y="2973358"/>
                  <a:pt x="10975422" y="2978377"/>
                  <a:pt x="10956347" y="2979118"/>
                </a:cubicBezTo>
                <a:cubicBezTo>
                  <a:pt x="10935712" y="2975741"/>
                  <a:pt x="10936682" y="2986229"/>
                  <a:pt x="10915223" y="2982099"/>
                </a:cubicBezTo>
                <a:cubicBezTo>
                  <a:pt x="10920436" y="2974198"/>
                  <a:pt x="10872877" y="2983630"/>
                  <a:pt x="10871398" y="2976728"/>
                </a:cubicBezTo>
                <a:cubicBezTo>
                  <a:pt x="10853171" y="2986599"/>
                  <a:pt x="10844013" y="2974439"/>
                  <a:pt x="10819743" y="2977481"/>
                </a:cubicBezTo>
                <a:cubicBezTo>
                  <a:pt x="10808314" y="2981215"/>
                  <a:pt x="10800068" y="2981856"/>
                  <a:pt x="10788834" y="2977840"/>
                </a:cubicBezTo>
                <a:cubicBezTo>
                  <a:pt x="10736185" y="2996020"/>
                  <a:pt x="10756982" y="2978653"/>
                  <a:pt x="10707711" y="2985644"/>
                </a:cubicBezTo>
                <a:cubicBezTo>
                  <a:pt x="10665262" y="2992997"/>
                  <a:pt x="10617142" y="2997767"/>
                  <a:pt x="10576086" y="3015319"/>
                </a:cubicBezTo>
                <a:cubicBezTo>
                  <a:pt x="10568550" y="3020292"/>
                  <a:pt x="10550046" y="3022174"/>
                  <a:pt x="10534761" y="3019524"/>
                </a:cubicBezTo>
                <a:cubicBezTo>
                  <a:pt x="10532134" y="3019067"/>
                  <a:pt x="10529698" y="3018490"/>
                  <a:pt x="10527537" y="3017814"/>
                </a:cubicBezTo>
                <a:cubicBezTo>
                  <a:pt x="10492044" y="3020498"/>
                  <a:pt x="10362224" y="3032491"/>
                  <a:pt x="10321799" y="3035635"/>
                </a:cubicBezTo>
                <a:cubicBezTo>
                  <a:pt x="10318526" y="3029246"/>
                  <a:pt x="10298084" y="3040774"/>
                  <a:pt x="10284989" y="3036679"/>
                </a:cubicBezTo>
                <a:cubicBezTo>
                  <a:pt x="10275610" y="3033085"/>
                  <a:pt x="10267220" y="3035744"/>
                  <a:pt x="10257423" y="3036027"/>
                </a:cubicBezTo>
                <a:cubicBezTo>
                  <a:pt x="10244517" y="3033202"/>
                  <a:pt x="10202424" y="3038304"/>
                  <a:pt x="10191450" y="3041963"/>
                </a:cubicBezTo>
                <a:cubicBezTo>
                  <a:pt x="10165225" y="3054679"/>
                  <a:pt x="10105634" y="3045236"/>
                  <a:pt x="10083845" y="3054978"/>
                </a:cubicBezTo>
                <a:cubicBezTo>
                  <a:pt x="10075939" y="3056408"/>
                  <a:pt x="10068203" y="3056986"/>
                  <a:pt x="10060611" y="3057035"/>
                </a:cubicBezTo>
                <a:lnTo>
                  <a:pt x="10039363" y="3055961"/>
                </a:lnTo>
                <a:lnTo>
                  <a:pt x="10033322" y="3053238"/>
                </a:lnTo>
                <a:lnTo>
                  <a:pt x="10020337" y="3053912"/>
                </a:lnTo>
                <a:lnTo>
                  <a:pt x="10016616" y="3053498"/>
                </a:lnTo>
                <a:cubicBezTo>
                  <a:pt x="10009508" y="3052695"/>
                  <a:pt x="10002492" y="3051995"/>
                  <a:pt x="9995549" y="3051719"/>
                </a:cubicBezTo>
                <a:cubicBezTo>
                  <a:pt x="10004680" y="3065377"/>
                  <a:pt x="9937988" y="3051618"/>
                  <a:pt x="9957212" y="3062663"/>
                </a:cubicBezTo>
                <a:cubicBezTo>
                  <a:pt x="9920646" y="3063519"/>
                  <a:pt x="9948538" y="3073806"/>
                  <a:pt x="9904584" y="3063999"/>
                </a:cubicBezTo>
                <a:cubicBezTo>
                  <a:pt x="9847813" y="3075166"/>
                  <a:pt x="9758323" y="3071010"/>
                  <a:pt x="9713857" y="3087955"/>
                </a:cubicBezTo>
                <a:cubicBezTo>
                  <a:pt x="9719380" y="3081485"/>
                  <a:pt x="9695453" y="3076466"/>
                  <a:pt x="9678879" y="3079676"/>
                </a:cubicBezTo>
                <a:cubicBezTo>
                  <a:pt x="9698255" y="3054291"/>
                  <a:pt x="9613348" y="3102551"/>
                  <a:pt x="9598760" y="3085228"/>
                </a:cubicBezTo>
                <a:cubicBezTo>
                  <a:pt x="9598041" y="3101310"/>
                  <a:pt x="9523758" y="3128579"/>
                  <a:pt x="9488796" y="3115384"/>
                </a:cubicBezTo>
                <a:cubicBezTo>
                  <a:pt x="9435532" y="3118605"/>
                  <a:pt x="9397815" y="3131898"/>
                  <a:pt x="9341972" y="3126583"/>
                </a:cubicBezTo>
                <a:cubicBezTo>
                  <a:pt x="9340239" y="3128735"/>
                  <a:pt x="9337399" y="3130536"/>
                  <a:pt x="9333795" y="3132083"/>
                </a:cubicBezTo>
                <a:lnTo>
                  <a:pt x="9321736" y="3135834"/>
                </a:lnTo>
                <a:lnTo>
                  <a:pt x="9319405" y="3135561"/>
                </a:lnTo>
                <a:cubicBezTo>
                  <a:pt x="9310247" y="3135512"/>
                  <a:pt x="9305558" y="3136419"/>
                  <a:pt x="9302847" y="3137746"/>
                </a:cubicBezTo>
                <a:lnTo>
                  <a:pt x="9300930" y="3139687"/>
                </a:lnTo>
                <a:lnTo>
                  <a:pt x="9290106" y="3141645"/>
                </a:lnTo>
                <a:lnTo>
                  <a:pt x="9270220" y="3146737"/>
                </a:lnTo>
                <a:lnTo>
                  <a:pt x="9265150" y="3146531"/>
                </a:lnTo>
                <a:lnTo>
                  <a:pt x="9233057" y="3152408"/>
                </a:lnTo>
                <a:lnTo>
                  <a:pt x="9231974" y="3151938"/>
                </a:lnTo>
                <a:cubicBezTo>
                  <a:pt x="9228816" y="3151020"/>
                  <a:pt x="9225099" y="3150595"/>
                  <a:pt x="9220130" y="3151189"/>
                </a:cubicBezTo>
                <a:cubicBezTo>
                  <a:pt x="9218372" y="3142213"/>
                  <a:pt x="9213458" y="3148467"/>
                  <a:pt x="9198955" y="3151015"/>
                </a:cubicBezTo>
                <a:cubicBezTo>
                  <a:pt x="9192986" y="3137641"/>
                  <a:pt x="9157451" y="3149750"/>
                  <a:pt x="9142196" y="3143802"/>
                </a:cubicBezTo>
                <a:cubicBezTo>
                  <a:pt x="9131673" y="3145976"/>
                  <a:pt x="9120437" y="3148030"/>
                  <a:pt x="9108665" y="3149868"/>
                </a:cubicBezTo>
                <a:lnTo>
                  <a:pt x="9014086" y="3150791"/>
                </a:lnTo>
                <a:lnTo>
                  <a:pt x="8915037" y="3140020"/>
                </a:lnTo>
                <a:cubicBezTo>
                  <a:pt x="8878400" y="3139785"/>
                  <a:pt x="8846675" y="3135786"/>
                  <a:pt x="8815667" y="3138606"/>
                </a:cubicBezTo>
                <a:cubicBezTo>
                  <a:pt x="8803071" y="3135495"/>
                  <a:pt x="8791199" y="3134238"/>
                  <a:pt x="8779688" y="3138895"/>
                </a:cubicBezTo>
                <a:cubicBezTo>
                  <a:pt x="8745498" y="3137342"/>
                  <a:pt x="8737221" y="3130691"/>
                  <a:pt x="8715556" y="3135878"/>
                </a:cubicBezTo>
                <a:cubicBezTo>
                  <a:pt x="8696347" y="3125121"/>
                  <a:pt x="8695210" y="3129227"/>
                  <a:pt x="8686183" y="3132307"/>
                </a:cubicBezTo>
                <a:lnTo>
                  <a:pt x="8684895" y="3132527"/>
                </a:lnTo>
                <a:lnTo>
                  <a:pt x="8682270" y="3130989"/>
                </a:lnTo>
                <a:lnTo>
                  <a:pt x="8676836" y="3130278"/>
                </a:lnTo>
                <a:lnTo>
                  <a:pt x="8662002" y="3130735"/>
                </a:lnTo>
                <a:lnTo>
                  <a:pt x="8656423" y="3131304"/>
                </a:lnTo>
                <a:cubicBezTo>
                  <a:pt x="8652581" y="3131550"/>
                  <a:pt x="8650028" y="3131521"/>
                  <a:pt x="8648261" y="3131294"/>
                </a:cubicBezTo>
                <a:lnTo>
                  <a:pt x="8648057" y="3131167"/>
                </a:lnTo>
                <a:lnTo>
                  <a:pt x="8640412" y="3131403"/>
                </a:lnTo>
                <a:cubicBezTo>
                  <a:pt x="8627510" y="3132092"/>
                  <a:pt x="8614954" y="3133035"/>
                  <a:pt x="8603003" y="3134155"/>
                </a:cubicBezTo>
                <a:cubicBezTo>
                  <a:pt x="8592897" y="3127095"/>
                  <a:pt x="8548738" y="3135435"/>
                  <a:pt x="8553571" y="3122125"/>
                </a:cubicBezTo>
                <a:cubicBezTo>
                  <a:pt x="8537450" y="3123243"/>
                  <a:pt x="8527699" y="3128769"/>
                  <a:pt x="8533128" y="3120039"/>
                </a:cubicBezTo>
                <a:cubicBezTo>
                  <a:pt x="8527821" y="3120156"/>
                  <a:pt x="8524551" y="3119414"/>
                  <a:pt x="8522209" y="3118252"/>
                </a:cubicBezTo>
                <a:lnTo>
                  <a:pt x="8521532" y="3117705"/>
                </a:lnTo>
                <a:lnTo>
                  <a:pt x="8485667" y="3120406"/>
                </a:lnTo>
                <a:lnTo>
                  <a:pt x="8480905" y="3119749"/>
                </a:lnTo>
                <a:lnTo>
                  <a:pt x="8457530" y="3122810"/>
                </a:lnTo>
                <a:lnTo>
                  <a:pt x="8445451" y="3123697"/>
                </a:lnTo>
                <a:lnTo>
                  <a:pt x="8442039" y="3125378"/>
                </a:lnTo>
                <a:cubicBezTo>
                  <a:pt x="8438355" y="3126399"/>
                  <a:pt x="8433075" y="3126839"/>
                  <a:pt x="8424215" y="3125963"/>
                </a:cubicBezTo>
                <a:lnTo>
                  <a:pt x="8422165" y="3125491"/>
                </a:lnTo>
                <a:lnTo>
                  <a:pt x="8407465" y="3127979"/>
                </a:lnTo>
                <a:cubicBezTo>
                  <a:pt x="8402731" y="3129129"/>
                  <a:pt x="8398540" y="3130592"/>
                  <a:pt x="8395146" y="3132488"/>
                </a:cubicBezTo>
                <a:cubicBezTo>
                  <a:pt x="8345093" y="3122354"/>
                  <a:pt x="8297866" y="3131626"/>
                  <a:pt x="8243538" y="3129873"/>
                </a:cubicBezTo>
                <a:cubicBezTo>
                  <a:pt x="8220052" y="3114107"/>
                  <a:pt x="8126172" y="3133411"/>
                  <a:pt x="8112685" y="3148698"/>
                </a:cubicBezTo>
                <a:cubicBezTo>
                  <a:pt x="8112380" y="3135302"/>
                  <a:pt x="8044302" y="3153542"/>
                  <a:pt x="8026741" y="3154015"/>
                </a:cubicBezTo>
                <a:cubicBezTo>
                  <a:pt x="8020887" y="3154173"/>
                  <a:pt x="8020646" y="3152357"/>
                  <a:pt x="8030400" y="3146736"/>
                </a:cubicBezTo>
                <a:cubicBezTo>
                  <a:pt x="8011739" y="3148301"/>
                  <a:pt x="7992477" y="3141339"/>
                  <a:pt x="8002987" y="3135663"/>
                </a:cubicBezTo>
                <a:cubicBezTo>
                  <a:pt x="7946297" y="3147811"/>
                  <a:pt x="7862627" y="3135732"/>
                  <a:pt x="7798568" y="3141249"/>
                </a:cubicBezTo>
                <a:cubicBezTo>
                  <a:pt x="7763645" y="3127901"/>
                  <a:pt x="7782577" y="3140251"/>
                  <a:pt x="7746353" y="3137755"/>
                </a:cubicBezTo>
                <a:cubicBezTo>
                  <a:pt x="7756261" y="3150042"/>
                  <a:pt x="7702377" y="3130861"/>
                  <a:pt x="7700395" y="3144729"/>
                </a:cubicBezTo>
                <a:cubicBezTo>
                  <a:pt x="7693866" y="3143835"/>
                  <a:pt x="7687603" y="3142532"/>
                  <a:pt x="7681335" y="3141120"/>
                </a:cubicBezTo>
                <a:lnTo>
                  <a:pt x="7678044" y="3140387"/>
                </a:lnTo>
                <a:lnTo>
                  <a:pt x="7664890" y="3139855"/>
                </a:lnTo>
                <a:lnTo>
                  <a:pt x="7661183" y="3136706"/>
                </a:lnTo>
                <a:lnTo>
                  <a:pt x="7641383" y="3133755"/>
                </a:lnTo>
                <a:cubicBezTo>
                  <a:pt x="7633967" y="3133115"/>
                  <a:pt x="7625987" y="3132967"/>
                  <a:pt x="7617169" y="3133614"/>
                </a:cubicBezTo>
                <a:cubicBezTo>
                  <a:pt x="7595475" y="3139109"/>
                  <a:pt x="7561695" y="3132374"/>
                  <a:pt x="7531143" y="3132781"/>
                </a:cubicBezTo>
                <a:lnTo>
                  <a:pt x="7517113" y="3134483"/>
                </a:lnTo>
                <a:lnTo>
                  <a:pt x="7471320" y="3131645"/>
                </a:lnTo>
                <a:cubicBezTo>
                  <a:pt x="7458285" y="3131095"/>
                  <a:pt x="7444756" y="3130805"/>
                  <a:pt x="7430512" y="3131007"/>
                </a:cubicBezTo>
                <a:lnTo>
                  <a:pt x="7404071" y="3132361"/>
                </a:lnTo>
                <a:lnTo>
                  <a:pt x="7397140" y="3131239"/>
                </a:lnTo>
                <a:cubicBezTo>
                  <a:pt x="7385068" y="3131364"/>
                  <a:pt x="7369091" y="3135313"/>
                  <a:pt x="7370514" y="3130516"/>
                </a:cubicBezTo>
                <a:lnTo>
                  <a:pt x="7356953" y="3132179"/>
                </a:lnTo>
                <a:lnTo>
                  <a:pt x="7343567" y="3128350"/>
                </a:lnTo>
                <a:cubicBezTo>
                  <a:pt x="7342101" y="3127461"/>
                  <a:pt x="7340998" y="3126514"/>
                  <a:pt x="7340295" y="3125545"/>
                </a:cubicBezTo>
                <a:lnTo>
                  <a:pt x="7321348" y="3126804"/>
                </a:lnTo>
                <a:lnTo>
                  <a:pt x="7305815" y="3124063"/>
                </a:lnTo>
                <a:lnTo>
                  <a:pt x="7292274" y="3125855"/>
                </a:lnTo>
                <a:lnTo>
                  <a:pt x="7286654" y="3125451"/>
                </a:lnTo>
                <a:lnTo>
                  <a:pt x="7272685" y="3124094"/>
                </a:lnTo>
                <a:cubicBezTo>
                  <a:pt x="7265523" y="3123143"/>
                  <a:pt x="7257508" y="3121997"/>
                  <a:pt x="7248584" y="3121080"/>
                </a:cubicBezTo>
                <a:lnTo>
                  <a:pt x="7241065" y="3120661"/>
                </a:lnTo>
                <a:lnTo>
                  <a:pt x="7224696" y="3116051"/>
                </a:lnTo>
                <a:cubicBezTo>
                  <a:pt x="7212786" y="3112566"/>
                  <a:pt x="7203412" y="3110217"/>
                  <a:pt x="7193009" y="3112108"/>
                </a:cubicBezTo>
                <a:cubicBezTo>
                  <a:pt x="7175276" y="3107606"/>
                  <a:pt x="7162888" y="3094987"/>
                  <a:pt x="7137220" y="3098354"/>
                </a:cubicBezTo>
                <a:cubicBezTo>
                  <a:pt x="7145010" y="3092637"/>
                  <a:pt x="7108715" y="3097662"/>
                  <a:pt x="7104427" y="3091790"/>
                </a:cubicBezTo>
                <a:cubicBezTo>
                  <a:pt x="7102447" y="3087061"/>
                  <a:pt x="7090976" y="3087484"/>
                  <a:pt x="7082240" y="3085740"/>
                </a:cubicBezTo>
                <a:cubicBezTo>
                  <a:pt x="7076014" y="3080911"/>
                  <a:pt x="7032058" y="3076501"/>
                  <a:pt x="7016754" y="3077196"/>
                </a:cubicBezTo>
                <a:cubicBezTo>
                  <a:pt x="6973620" y="3082001"/>
                  <a:pt x="6938923" y="3062558"/>
                  <a:pt x="6904436" y="3065900"/>
                </a:cubicBezTo>
                <a:cubicBezTo>
                  <a:pt x="6895406" y="3065445"/>
                  <a:pt x="6887919" y="3064350"/>
                  <a:pt x="6881434" y="3062865"/>
                </a:cubicBezTo>
                <a:lnTo>
                  <a:pt x="6865273" y="3057749"/>
                </a:lnTo>
                <a:cubicBezTo>
                  <a:pt x="6865072" y="3056626"/>
                  <a:pt x="6864871" y="3055502"/>
                  <a:pt x="6864671" y="3054378"/>
                </a:cubicBezTo>
                <a:lnTo>
                  <a:pt x="6852599" y="3052306"/>
                </a:lnTo>
                <a:lnTo>
                  <a:pt x="6850143" y="3051232"/>
                </a:lnTo>
                <a:cubicBezTo>
                  <a:pt x="6845470" y="3049168"/>
                  <a:pt x="6840704" y="3047206"/>
                  <a:pt x="6835301" y="3045593"/>
                </a:cubicBezTo>
                <a:cubicBezTo>
                  <a:pt x="6820447" y="3058242"/>
                  <a:pt x="6786888" y="3033956"/>
                  <a:pt x="6784871" y="3046562"/>
                </a:cubicBezTo>
                <a:cubicBezTo>
                  <a:pt x="6752593" y="3039899"/>
                  <a:pt x="6759140" y="3053646"/>
                  <a:pt x="6738245" y="3037055"/>
                </a:cubicBezTo>
                <a:cubicBezTo>
                  <a:pt x="6671880" y="3034501"/>
                  <a:pt x="6603220" y="3013245"/>
                  <a:pt x="6537703" y="3017736"/>
                </a:cubicBezTo>
                <a:cubicBezTo>
                  <a:pt x="6553051" y="3013722"/>
                  <a:pt x="6541149" y="3004943"/>
                  <a:pt x="6521858" y="3004158"/>
                </a:cubicBezTo>
                <a:cubicBezTo>
                  <a:pt x="6580141" y="2987944"/>
                  <a:pt x="6428765" y="3009117"/>
                  <a:pt x="6445069" y="2992470"/>
                </a:cubicBezTo>
                <a:cubicBezTo>
                  <a:pt x="6417897" y="3005060"/>
                  <a:pt x="6310156" y="3011743"/>
                  <a:pt x="6302447" y="2994274"/>
                </a:cubicBezTo>
                <a:cubicBezTo>
                  <a:pt x="6252173" y="2986131"/>
                  <a:pt x="6198382" y="2989085"/>
                  <a:pt x="6160029" y="2973666"/>
                </a:cubicBezTo>
                <a:cubicBezTo>
                  <a:pt x="6155014" y="2975022"/>
                  <a:pt x="6149642" y="2975878"/>
                  <a:pt x="6144046" y="2976380"/>
                </a:cubicBezTo>
                <a:lnTo>
                  <a:pt x="6127670" y="2976929"/>
                </a:lnTo>
                <a:lnTo>
                  <a:pt x="6126155" y="2976245"/>
                </a:lnTo>
                <a:cubicBezTo>
                  <a:pt x="6118509" y="2974369"/>
                  <a:pt x="6113052" y="2974144"/>
                  <a:pt x="6108575" y="2974651"/>
                </a:cubicBezTo>
                <a:lnTo>
                  <a:pt x="6103746" y="2975803"/>
                </a:lnTo>
                <a:lnTo>
                  <a:pt x="6091377" y="2975180"/>
                </a:lnTo>
                <a:lnTo>
                  <a:pt x="6066183" y="2975222"/>
                </a:lnTo>
                <a:lnTo>
                  <a:pt x="6063287" y="2974353"/>
                </a:lnTo>
                <a:lnTo>
                  <a:pt x="6054813" y="2974911"/>
                </a:lnTo>
                <a:lnTo>
                  <a:pt x="6050809" y="2973985"/>
                </a:lnTo>
                <a:lnTo>
                  <a:pt x="6013979" y="2974553"/>
                </a:lnTo>
                <a:cubicBezTo>
                  <a:pt x="6013918" y="2974361"/>
                  <a:pt x="6013860" y="2974167"/>
                  <a:pt x="6013800" y="2973973"/>
                </a:cubicBezTo>
                <a:cubicBezTo>
                  <a:pt x="6012565" y="2972689"/>
                  <a:pt x="6010070" y="2971765"/>
                  <a:pt x="6004866" y="2971570"/>
                </a:cubicBezTo>
                <a:cubicBezTo>
                  <a:pt x="6017706" y="2963268"/>
                  <a:pt x="6003515" y="2968156"/>
                  <a:pt x="5987036" y="2968315"/>
                </a:cubicBezTo>
                <a:cubicBezTo>
                  <a:pt x="6003302" y="2955458"/>
                  <a:pt x="5953573" y="2961108"/>
                  <a:pt x="5950027" y="2953546"/>
                </a:cubicBezTo>
                <a:cubicBezTo>
                  <a:pt x="5937559" y="2953953"/>
                  <a:pt x="5924668" y="2954151"/>
                  <a:pt x="5911668" y="2954074"/>
                </a:cubicBezTo>
                <a:lnTo>
                  <a:pt x="5904110" y="2953861"/>
                </a:lnTo>
                <a:cubicBezTo>
                  <a:pt x="5904082" y="2953815"/>
                  <a:pt x="5904053" y="2953769"/>
                  <a:pt x="5904026" y="2953724"/>
                </a:cubicBezTo>
                <a:cubicBezTo>
                  <a:pt x="5902528" y="2953395"/>
                  <a:pt x="5900097" y="2953219"/>
                  <a:pt x="5896189" y="2953236"/>
                </a:cubicBezTo>
                <a:lnTo>
                  <a:pt x="5890331" y="2953471"/>
                </a:lnTo>
                <a:lnTo>
                  <a:pt x="5875672" y="2953056"/>
                </a:lnTo>
                <a:lnTo>
                  <a:pt x="5871070" y="2952035"/>
                </a:lnTo>
                <a:lnTo>
                  <a:pt x="5869888" y="2950364"/>
                </a:lnTo>
                <a:lnTo>
                  <a:pt x="5868461" y="2950506"/>
                </a:lnTo>
                <a:cubicBezTo>
                  <a:pt x="5857092" y="2953019"/>
                  <a:pt x="5852416" y="2957005"/>
                  <a:pt x="5843343" y="2945262"/>
                </a:cubicBezTo>
                <a:cubicBezTo>
                  <a:pt x="5817989" y="2949116"/>
                  <a:pt x="5815840" y="2942065"/>
                  <a:pt x="5784331" y="2938531"/>
                </a:cubicBezTo>
                <a:cubicBezTo>
                  <a:pt x="5769202" y="2942455"/>
                  <a:pt x="5758885" y="2940521"/>
                  <a:pt x="5749498" y="2936713"/>
                </a:cubicBezTo>
                <a:cubicBezTo>
                  <a:pt x="5717228" y="2937683"/>
                  <a:pt x="5690227" y="2931877"/>
                  <a:pt x="5655214" y="2929503"/>
                </a:cubicBezTo>
                <a:cubicBezTo>
                  <a:pt x="5614827" y="2933899"/>
                  <a:pt x="5598877" y="2923069"/>
                  <a:pt x="5561446" y="2920575"/>
                </a:cubicBezTo>
                <a:cubicBezTo>
                  <a:pt x="5525084" y="2929276"/>
                  <a:pt x="5537471" y="2911136"/>
                  <a:pt x="5519456" y="2906631"/>
                </a:cubicBezTo>
                <a:lnTo>
                  <a:pt x="5514099" y="2906097"/>
                </a:lnTo>
                <a:lnTo>
                  <a:pt x="5499273" y="2907057"/>
                </a:lnTo>
                <a:lnTo>
                  <a:pt x="5493664" y="2907817"/>
                </a:lnTo>
                <a:cubicBezTo>
                  <a:pt x="5489815" y="2908191"/>
                  <a:pt x="5487270" y="2908250"/>
                  <a:pt x="5485530" y="2908080"/>
                </a:cubicBezTo>
                <a:lnTo>
                  <a:pt x="5485337" y="2907959"/>
                </a:lnTo>
                <a:lnTo>
                  <a:pt x="5477696" y="2908455"/>
                </a:lnTo>
                <a:cubicBezTo>
                  <a:pt x="5464775" y="2909581"/>
                  <a:pt x="5452182" y="2910951"/>
                  <a:pt x="5440170" y="2912482"/>
                </a:cubicBezTo>
                <a:cubicBezTo>
                  <a:pt x="5430698" y="2905718"/>
                  <a:pt x="5385970" y="2915593"/>
                  <a:pt x="5391911" y="2902040"/>
                </a:cubicBezTo>
                <a:cubicBezTo>
                  <a:pt x="5375744" y="2903707"/>
                  <a:pt x="5365560" y="2909594"/>
                  <a:pt x="5371708" y="2900629"/>
                </a:cubicBezTo>
                <a:cubicBezTo>
                  <a:pt x="5366408" y="2900926"/>
                  <a:pt x="5363213" y="2900288"/>
                  <a:pt x="5360976" y="2899197"/>
                </a:cubicBezTo>
                <a:lnTo>
                  <a:pt x="5360345" y="2898671"/>
                </a:lnTo>
                <a:lnTo>
                  <a:pt x="5324367" y="2902593"/>
                </a:lnTo>
                <a:lnTo>
                  <a:pt x="5319673" y="2902094"/>
                </a:lnTo>
                <a:lnTo>
                  <a:pt x="5296114" y="2905958"/>
                </a:lnTo>
                <a:lnTo>
                  <a:pt x="5283999" y="2907258"/>
                </a:lnTo>
                <a:lnTo>
                  <a:pt x="5280460" y="2909063"/>
                </a:lnTo>
                <a:cubicBezTo>
                  <a:pt x="5276699" y="2910214"/>
                  <a:pt x="5271395" y="2910834"/>
                  <a:pt x="5262637" y="2910250"/>
                </a:cubicBezTo>
                <a:lnTo>
                  <a:pt x="5260635" y="2909845"/>
                </a:lnTo>
                <a:lnTo>
                  <a:pt x="5245770" y="2912842"/>
                </a:lnTo>
                <a:cubicBezTo>
                  <a:pt x="5240955" y="2914159"/>
                  <a:pt x="5236652" y="2915770"/>
                  <a:pt x="5233108" y="2917794"/>
                </a:cubicBezTo>
                <a:cubicBezTo>
                  <a:pt x="5184071" y="2909280"/>
                  <a:pt x="5136210" y="2920197"/>
                  <a:pt x="5082201" y="2920260"/>
                </a:cubicBezTo>
                <a:lnTo>
                  <a:pt x="4939211" y="2931760"/>
                </a:lnTo>
                <a:cubicBezTo>
                  <a:pt x="4920477" y="2933960"/>
                  <a:pt x="4783353" y="2943291"/>
                  <a:pt x="4794309" y="2937227"/>
                </a:cubicBezTo>
                <a:cubicBezTo>
                  <a:pt x="4736776" y="2951353"/>
                  <a:pt x="4701995" y="2938961"/>
                  <a:pt x="4637676" y="2946666"/>
                </a:cubicBezTo>
                <a:cubicBezTo>
                  <a:pt x="4603987" y="2934412"/>
                  <a:pt x="4621816" y="2946201"/>
                  <a:pt x="4585922" y="2944906"/>
                </a:cubicBezTo>
                <a:cubicBezTo>
                  <a:pt x="4594760" y="2956935"/>
                  <a:pt x="4542663" y="2939450"/>
                  <a:pt x="4539516" y="2953466"/>
                </a:cubicBezTo>
                <a:cubicBezTo>
                  <a:pt x="4533082" y="2952789"/>
                  <a:pt x="4526953" y="2951687"/>
                  <a:pt x="4520819" y="2950477"/>
                </a:cubicBezTo>
                <a:lnTo>
                  <a:pt x="4517604" y="2949852"/>
                </a:lnTo>
                <a:lnTo>
                  <a:pt x="4504537" y="2949759"/>
                </a:lnTo>
                <a:lnTo>
                  <a:pt x="4501104" y="2946715"/>
                </a:lnTo>
                <a:lnTo>
                  <a:pt x="4342695" y="2951638"/>
                </a:lnTo>
                <a:cubicBezTo>
                  <a:pt x="4328954" y="2954609"/>
                  <a:pt x="4284038" y="2957184"/>
                  <a:pt x="4274096" y="2953640"/>
                </a:cubicBezTo>
                <a:cubicBezTo>
                  <a:pt x="4264434" y="2953346"/>
                  <a:pt x="4254047" y="2955481"/>
                  <a:pt x="4248170" y="2951384"/>
                </a:cubicBezTo>
                <a:lnTo>
                  <a:pt x="4147924" y="2945945"/>
                </a:lnTo>
                <a:cubicBezTo>
                  <a:pt x="4131656" y="2952619"/>
                  <a:pt x="4104816" y="2942907"/>
                  <a:pt x="4061825" y="2944206"/>
                </a:cubicBezTo>
                <a:cubicBezTo>
                  <a:pt x="4044045" y="2951860"/>
                  <a:pt x="4032845" y="2944993"/>
                  <a:pt x="3998557" y="2955821"/>
                </a:cubicBezTo>
                <a:cubicBezTo>
                  <a:pt x="3997072" y="2955023"/>
                  <a:pt x="3995237" y="2954313"/>
                  <a:pt x="3993107" y="2953708"/>
                </a:cubicBezTo>
                <a:cubicBezTo>
                  <a:pt x="3980729" y="2950196"/>
                  <a:pt x="3961302" y="2950972"/>
                  <a:pt x="3949713" y="2955441"/>
                </a:cubicBezTo>
                <a:cubicBezTo>
                  <a:pt x="3894925" y="2970367"/>
                  <a:pt x="3844508" y="2972262"/>
                  <a:pt x="3797284" y="2977037"/>
                </a:cubicBezTo>
                <a:cubicBezTo>
                  <a:pt x="3743822" y="2981057"/>
                  <a:pt x="3778974" y="2965129"/>
                  <a:pt x="3712498" y="2979996"/>
                </a:cubicBezTo>
                <a:cubicBezTo>
                  <a:pt x="3705202" y="2975373"/>
                  <a:pt x="3696720" y="2975524"/>
                  <a:pt x="3682471" y="2978543"/>
                </a:cubicBezTo>
                <a:cubicBezTo>
                  <a:pt x="3656488" y="2980127"/>
                  <a:pt x="3658300" y="2967587"/>
                  <a:pt x="3632163" y="2976264"/>
                </a:cubicBezTo>
                <a:cubicBezTo>
                  <a:pt x="3636766" y="2969363"/>
                  <a:pt x="3582819" y="2975892"/>
                  <a:pt x="3594728" y="2968398"/>
                </a:cubicBezTo>
                <a:cubicBezTo>
                  <a:pt x="3577705" y="2963064"/>
                  <a:pt x="3569481" y="2973476"/>
                  <a:pt x="3552594" y="2968934"/>
                </a:cubicBezTo>
                <a:cubicBezTo>
                  <a:pt x="3533613" y="2968552"/>
                  <a:pt x="3563577" y="2975594"/>
                  <a:pt x="3542589" y="2977031"/>
                </a:cubicBezTo>
                <a:cubicBezTo>
                  <a:pt x="3517131" y="2977564"/>
                  <a:pt x="3517346" y="2989828"/>
                  <a:pt x="3497591" y="2975018"/>
                </a:cubicBezTo>
                <a:lnTo>
                  <a:pt x="3429352" y="2971090"/>
                </a:lnTo>
                <a:cubicBezTo>
                  <a:pt x="3414141" y="2975624"/>
                  <a:pt x="3401904" y="2974195"/>
                  <a:pt x="3389938" y="2970884"/>
                </a:cubicBezTo>
                <a:cubicBezTo>
                  <a:pt x="3354504" y="2973297"/>
                  <a:pt x="3322178" y="2968827"/>
                  <a:pt x="3282344" y="2968084"/>
                </a:cubicBezTo>
                <a:cubicBezTo>
                  <a:pt x="3239277" y="2974224"/>
                  <a:pt x="3217192" y="2964327"/>
                  <a:pt x="3174624" y="2963576"/>
                </a:cubicBezTo>
                <a:cubicBezTo>
                  <a:pt x="3132504" y="2975210"/>
                  <a:pt x="3146911" y="2949576"/>
                  <a:pt x="3111077" y="2951285"/>
                </a:cubicBezTo>
                <a:cubicBezTo>
                  <a:pt x="3052732" y="2962418"/>
                  <a:pt x="3112543" y="2942881"/>
                  <a:pt x="3022501" y="2948619"/>
                </a:cubicBezTo>
                <a:cubicBezTo>
                  <a:pt x="3017399" y="2950352"/>
                  <a:pt x="3006521" y="2948989"/>
                  <a:pt x="3007714" y="2946762"/>
                </a:cubicBezTo>
                <a:cubicBezTo>
                  <a:pt x="2987987" y="2948105"/>
                  <a:pt x="2931270" y="2937206"/>
                  <a:pt x="2903098" y="2940576"/>
                </a:cubicBezTo>
                <a:cubicBezTo>
                  <a:pt x="2848155" y="2935894"/>
                  <a:pt x="2821430" y="2947095"/>
                  <a:pt x="2781591" y="2946394"/>
                </a:cubicBezTo>
                <a:cubicBezTo>
                  <a:pt x="2735559" y="2940279"/>
                  <a:pt x="2708563" y="2934146"/>
                  <a:pt x="2627942" y="2919996"/>
                </a:cubicBezTo>
                <a:lnTo>
                  <a:pt x="2354959" y="2882080"/>
                </a:lnTo>
                <a:cubicBezTo>
                  <a:pt x="2252426" y="2847776"/>
                  <a:pt x="2124519" y="2878188"/>
                  <a:pt x="2063184" y="2879109"/>
                </a:cubicBezTo>
                <a:cubicBezTo>
                  <a:pt x="2038620" y="2892844"/>
                  <a:pt x="2017217" y="2880735"/>
                  <a:pt x="1986946" y="2887619"/>
                </a:cubicBezTo>
                <a:cubicBezTo>
                  <a:pt x="1919067" y="2894646"/>
                  <a:pt x="1852404" y="2912737"/>
                  <a:pt x="1763479" y="2909077"/>
                </a:cubicBezTo>
                <a:cubicBezTo>
                  <a:pt x="1726097" y="2949538"/>
                  <a:pt x="1621108" y="2933327"/>
                  <a:pt x="1537980" y="2960398"/>
                </a:cubicBezTo>
                <a:cubicBezTo>
                  <a:pt x="1489205" y="2967965"/>
                  <a:pt x="1410921" y="2954082"/>
                  <a:pt x="1395229" y="2975625"/>
                </a:cubicBezTo>
                <a:cubicBezTo>
                  <a:pt x="1371975" y="2964548"/>
                  <a:pt x="1352259" y="2986116"/>
                  <a:pt x="1327834" y="2989485"/>
                </a:cubicBezTo>
                <a:cubicBezTo>
                  <a:pt x="1307734" y="2982782"/>
                  <a:pt x="1298456" y="2990289"/>
                  <a:pt x="1280757" y="2992959"/>
                </a:cubicBezTo>
                <a:cubicBezTo>
                  <a:pt x="1272383" y="2988567"/>
                  <a:pt x="1257337" y="2989790"/>
                  <a:pt x="1252582" y="2995877"/>
                </a:cubicBezTo>
                <a:cubicBezTo>
                  <a:pt x="1260705" y="3008688"/>
                  <a:pt x="1207969" y="3005420"/>
                  <a:pt x="1204670" y="3014826"/>
                </a:cubicBezTo>
                <a:cubicBezTo>
                  <a:pt x="1174431" y="3018683"/>
                  <a:pt x="1041848" y="3015513"/>
                  <a:pt x="1020457" y="3031603"/>
                </a:cubicBezTo>
                <a:cubicBezTo>
                  <a:pt x="959520" y="3042500"/>
                  <a:pt x="869308" y="3024872"/>
                  <a:pt x="843248" y="3026954"/>
                </a:cubicBezTo>
                <a:cubicBezTo>
                  <a:pt x="815646" y="3001836"/>
                  <a:pt x="694189" y="3080490"/>
                  <a:pt x="583517" y="3089095"/>
                </a:cubicBezTo>
                <a:cubicBezTo>
                  <a:pt x="568425" y="3087467"/>
                  <a:pt x="560448" y="3088013"/>
                  <a:pt x="556836" y="3094374"/>
                </a:cubicBezTo>
                <a:cubicBezTo>
                  <a:pt x="528264" y="3099747"/>
                  <a:pt x="471823" y="3109156"/>
                  <a:pt x="412089" y="3121334"/>
                </a:cubicBezTo>
                <a:cubicBezTo>
                  <a:pt x="367235" y="3131096"/>
                  <a:pt x="143790" y="3139436"/>
                  <a:pt x="83929" y="315056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6A61BE-816C-049D-D948-C5B7539535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916" y="3429000"/>
            <a:ext cx="7067636" cy="318445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2800" b="1" dirty="0">
                <a:effectLst/>
                <a:latin typeface="+mn-lt"/>
                <a:cs typeface="Times New Roman" panose="02020603050405020304" pitchFamily="18" charset="0"/>
              </a:rPr>
              <a:t>Maximizing Technological Advancements in Surgical Research: The Impact of the mHealth App, </a:t>
            </a:r>
            <a:r>
              <a:rPr lang="en-US" sz="2800" b="1" dirty="0" err="1">
                <a:effectLst/>
                <a:latin typeface="+mn-lt"/>
                <a:cs typeface="Times New Roman" panose="02020603050405020304" pitchFamily="18" charset="0"/>
              </a:rPr>
              <a:t>Recovery@Home</a:t>
            </a:r>
            <a:r>
              <a:rPr lang="en-US" sz="2800" b="1" dirty="0">
                <a:effectLst/>
                <a:latin typeface="+mn-lt"/>
                <a:cs typeface="Times New Roman" panose="02020603050405020304" pitchFamily="18" charset="0"/>
              </a:rPr>
              <a:t>, on Postoperative Care in Rural Uganda</a:t>
            </a:r>
            <a:br>
              <a:rPr lang="en-US" sz="2800" b="1" dirty="0">
                <a:effectLst/>
                <a:latin typeface="+mn-lt"/>
                <a:cs typeface="Times New Roman" panose="02020603050405020304" pitchFamily="18" charset="0"/>
              </a:rPr>
            </a:br>
            <a:endParaRPr lang="en-US" sz="2800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052" name="Picture 4" descr="Global Surgical Initiatives | LinkedIn">
            <a:extLst>
              <a:ext uri="{FF2B5EF4-FFF2-40B4-BE49-F238E27FC236}">
                <a16:creationId xmlns:a16="http://schemas.microsoft.com/office/drawing/2014/main" id="{317D8EE4-4791-DA6C-3B0A-D3553D196E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0889" y="667115"/>
            <a:ext cx="2196401" cy="219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Mount Sinai Health System Logo PNG vector in SVG, PDF, AI, CDR format">
            <a:extLst>
              <a:ext uri="{FF2B5EF4-FFF2-40B4-BE49-F238E27FC236}">
                <a16:creationId xmlns:a16="http://schemas.microsoft.com/office/drawing/2014/main" id="{EEBE7608-8226-EE70-B527-38DF74EAF7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31733" y="667115"/>
            <a:ext cx="2928534" cy="219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mage result for logo for ubuntunet alliance">
            <a:extLst>
              <a:ext uri="{FF2B5EF4-FFF2-40B4-BE49-F238E27FC236}">
                <a16:creationId xmlns:a16="http://schemas.microsoft.com/office/drawing/2014/main" id="{8C2915B4-688B-C64A-CB57-41F8EA5D4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24709" y="1323117"/>
            <a:ext cx="3023578" cy="88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5E7E113-E34F-099B-A765-9DBB53FF6B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65075" y="3884449"/>
            <a:ext cx="4793008" cy="239871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000" dirty="0"/>
              <a:t>Nuwahereza Ambrose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000" dirty="0">
                <a:hlinkClick r:id="rId6"/>
              </a:rPr>
              <a:t>Ambrose.Nuwahereza@kyabirwasc.org</a:t>
            </a:r>
            <a:endParaRPr lang="en-US" sz="2000" dirty="0"/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000" dirty="0"/>
              <a:t>Global Surgical Initiatives, Inc -Uganda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F60A9D13-422C-225C-174D-D0DE14BB582C}"/>
              </a:ext>
            </a:extLst>
          </p:cNvPr>
          <p:cNvSpPr txBox="1">
            <a:spLocks/>
          </p:cNvSpPr>
          <p:nvPr/>
        </p:nvSpPr>
        <p:spPr>
          <a:xfrm>
            <a:off x="6710917" y="2169042"/>
            <a:ext cx="5133753" cy="45294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599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D52C5-78DD-63D5-4DA0-27EB3510C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8668" y="2245810"/>
            <a:ext cx="7505132" cy="13557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Patient engagement </a:t>
            </a:r>
          </a:p>
        </p:txBody>
      </p:sp>
      <p:pic>
        <p:nvPicPr>
          <p:cNvPr id="7" name="Picture 6" descr="A group of people sitting outside a house&#10;&#10;Description automatically generated">
            <a:extLst>
              <a:ext uri="{FF2B5EF4-FFF2-40B4-BE49-F238E27FC236}">
                <a16:creationId xmlns:a16="http://schemas.microsoft.com/office/drawing/2014/main" id="{0AE66587-C349-92F6-A084-CCFB79BA74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24" r="1" b="22934"/>
          <a:stretch/>
        </p:blipFill>
        <p:spPr>
          <a:xfrm>
            <a:off x="3649318" y="1"/>
            <a:ext cx="8542682" cy="2130473"/>
          </a:xfrm>
          <a:custGeom>
            <a:avLst/>
            <a:gdLst/>
            <a:ahLst/>
            <a:cxnLst/>
            <a:rect l="l" t="t" r="r" b="b"/>
            <a:pathLst>
              <a:path w="8542682" h="2130473">
                <a:moveTo>
                  <a:pt x="986689" y="0"/>
                </a:moveTo>
                <a:lnTo>
                  <a:pt x="8542682" y="0"/>
                </a:lnTo>
                <a:lnTo>
                  <a:pt x="8542682" y="2130473"/>
                </a:lnTo>
                <a:lnTo>
                  <a:pt x="0" y="2130473"/>
                </a:lnTo>
                <a:close/>
              </a:path>
            </a:pathLst>
          </a:custGeom>
        </p:spPr>
      </p:pic>
      <p:pic>
        <p:nvPicPr>
          <p:cNvPr id="13" name="Content Placeholder 12" descr="A person sitting on a bed&#10;&#10;Description automatically generated">
            <a:extLst>
              <a:ext uri="{FF2B5EF4-FFF2-40B4-BE49-F238E27FC236}">
                <a16:creationId xmlns:a16="http://schemas.microsoft.com/office/drawing/2014/main" id="{06D03D42-A222-56F9-E041-A8D27433E4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31" r="2" b="5294"/>
          <a:stretch/>
        </p:blipFill>
        <p:spPr>
          <a:xfrm>
            <a:off x="20" y="-6955"/>
            <a:ext cx="4475120" cy="2130473"/>
          </a:xfrm>
          <a:custGeom>
            <a:avLst/>
            <a:gdLst/>
            <a:ahLst/>
            <a:cxnLst/>
            <a:rect l="l" t="t" r="r" b="b"/>
            <a:pathLst>
              <a:path w="4475140" h="2130473">
                <a:moveTo>
                  <a:pt x="0" y="0"/>
                </a:moveTo>
                <a:lnTo>
                  <a:pt x="1074821" y="0"/>
                </a:lnTo>
                <a:lnTo>
                  <a:pt x="1074821" y="239"/>
                </a:lnTo>
                <a:lnTo>
                  <a:pt x="4475140" y="239"/>
                </a:lnTo>
                <a:lnTo>
                  <a:pt x="3488563" y="2130473"/>
                </a:lnTo>
                <a:lnTo>
                  <a:pt x="0" y="2130473"/>
                </a:lnTo>
                <a:close/>
              </a:path>
            </a:pathLst>
          </a:custGeom>
        </p:spPr>
      </p:pic>
      <p:pic>
        <p:nvPicPr>
          <p:cNvPr id="5" name="Content Placeholder 4" descr="A person taking a blood pressure of a person&#10;&#10;Description automatically generated">
            <a:extLst>
              <a:ext uri="{FF2B5EF4-FFF2-40B4-BE49-F238E27FC236}">
                <a16:creationId xmlns:a16="http://schemas.microsoft.com/office/drawing/2014/main" id="{7DFBCA77-DA2C-61A9-88A8-58E602087E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12" r="4" b="4"/>
          <a:stretch/>
        </p:blipFill>
        <p:spPr>
          <a:xfrm>
            <a:off x="20" y="2279768"/>
            <a:ext cx="3484262" cy="2244420"/>
          </a:xfrm>
          <a:prstGeom prst="rect">
            <a:avLst/>
          </a:prstGeom>
        </p:spPr>
      </p:pic>
      <p:pic>
        <p:nvPicPr>
          <p:cNvPr id="11" name="Picture 10" descr="A person on a motorcycle&#10;&#10;Description automatically generated">
            <a:extLst>
              <a:ext uri="{FF2B5EF4-FFF2-40B4-BE49-F238E27FC236}">
                <a16:creationId xmlns:a16="http://schemas.microsoft.com/office/drawing/2014/main" id="{2F6AEDD3-E5E9-E0C6-255C-E954BBC6BD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9" r="1" b="19880"/>
          <a:stretch/>
        </p:blipFill>
        <p:spPr>
          <a:xfrm>
            <a:off x="7716860" y="4683320"/>
            <a:ext cx="4475140" cy="2174680"/>
          </a:xfrm>
          <a:custGeom>
            <a:avLst/>
            <a:gdLst/>
            <a:ahLst/>
            <a:cxnLst/>
            <a:rect l="l" t="t" r="r" b="b"/>
            <a:pathLst>
              <a:path w="4475140" h="2174680">
                <a:moveTo>
                  <a:pt x="1006941" y="0"/>
                </a:moveTo>
                <a:lnTo>
                  <a:pt x="4475140" y="0"/>
                </a:lnTo>
                <a:lnTo>
                  <a:pt x="4475140" y="2174680"/>
                </a:lnTo>
                <a:lnTo>
                  <a:pt x="3400319" y="2174680"/>
                </a:lnTo>
                <a:lnTo>
                  <a:pt x="3400319" y="2174202"/>
                </a:lnTo>
                <a:lnTo>
                  <a:pt x="0" y="2174202"/>
                </a:lnTo>
                <a:close/>
              </a:path>
            </a:pathLst>
          </a:custGeom>
        </p:spPr>
      </p:pic>
      <p:pic>
        <p:nvPicPr>
          <p:cNvPr id="9" name="Picture 8" descr="A person holding a baby&#10;&#10;Description automatically generated">
            <a:extLst>
              <a:ext uri="{FF2B5EF4-FFF2-40B4-BE49-F238E27FC236}">
                <a16:creationId xmlns:a16="http://schemas.microsoft.com/office/drawing/2014/main" id="{8603CE53-2725-CADB-1E45-597B95901E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28" r="-2" b="37717"/>
          <a:stretch/>
        </p:blipFill>
        <p:spPr>
          <a:xfrm>
            <a:off x="20" y="4682839"/>
            <a:ext cx="8563356" cy="2175160"/>
          </a:xfrm>
          <a:custGeom>
            <a:avLst/>
            <a:gdLst/>
            <a:ahLst/>
            <a:cxnLst/>
            <a:rect l="l" t="t" r="r" b="b"/>
            <a:pathLst>
              <a:path w="8563376" h="2175160">
                <a:moveTo>
                  <a:pt x="0" y="0"/>
                </a:moveTo>
                <a:lnTo>
                  <a:pt x="8563376" y="0"/>
                </a:lnTo>
                <a:lnTo>
                  <a:pt x="7555992" y="2175160"/>
                </a:lnTo>
                <a:lnTo>
                  <a:pt x="0" y="217516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07531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C7E50-AFBE-B76A-4D5E-2D9998ABF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2"/>
                </a:solidFill>
              </a:rPr>
              <a:t>The Potential of </a:t>
            </a:r>
            <a:r>
              <a:rPr lang="en-US" dirty="0" err="1">
                <a:solidFill>
                  <a:schemeClr val="accent2"/>
                </a:solidFill>
              </a:rPr>
              <a:t>Recovery@Home</a:t>
            </a:r>
            <a:r>
              <a:rPr lang="en-US" dirty="0">
                <a:solidFill>
                  <a:schemeClr val="accent2"/>
                </a:solidFill>
              </a:rPr>
              <a:t> in Surgical Recovery</a:t>
            </a:r>
            <a:br>
              <a:rPr lang="en-US" dirty="0">
                <a:solidFill>
                  <a:schemeClr val="accent2"/>
                </a:solidFill>
              </a:rPr>
            </a:br>
            <a:endParaRPr lang="en-US" dirty="0">
              <a:solidFill>
                <a:schemeClr val="accent2"/>
              </a:solidFill>
            </a:endParaRP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93C6C6F6-6EDF-0461-F31E-C183C8C7A7E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5725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1326DD-1ECA-883D-1624-0378AE494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 fontScale="90000"/>
          </a:bodyPr>
          <a:lstStyle/>
          <a:p>
            <a:br>
              <a:rPr lang="en-US" sz="1900" b="1" dirty="0">
                <a:solidFill>
                  <a:srgbClr val="FFFFFF"/>
                </a:solidFill>
              </a:rPr>
            </a:br>
            <a:r>
              <a:rPr lang="en-US" sz="1900" b="1" dirty="0">
                <a:solidFill>
                  <a:srgbClr val="FFFFFF"/>
                </a:solidFill>
              </a:rPr>
              <a:t> </a:t>
            </a:r>
            <a:r>
              <a:rPr lang="en-US" sz="4000" b="1" dirty="0">
                <a:solidFill>
                  <a:srgbClr val="FFFFFF"/>
                </a:solidFill>
              </a:rPr>
              <a:t>Data-Driven Insights from </a:t>
            </a:r>
            <a:r>
              <a:rPr lang="en-US" sz="4000" b="1" dirty="0" err="1">
                <a:solidFill>
                  <a:srgbClr val="FFFFFF"/>
                </a:solidFill>
              </a:rPr>
              <a:t>Recovery@Home</a:t>
            </a:r>
            <a:br>
              <a:rPr lang="en-US" sz="1900" b="1" dirty="0">
                <a:solidFill>
                  <a:srgbClr val="FFFFFF"/>
                </a:solidFill>
              </a:rPr>
            </a:br>
            <a:endParaRPr lang="en-US" sz="1900" b="1" dirty="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6796E18-17EF-0386-AC93-5F8545861F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4975840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8377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7D7B2-4668-EA47-7780-2BED389EE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863"/>
            <a:ext cx="10515600" cy="100459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Challenges and Lessons Learned</a:t>
            </a:r>
            <a:br>
              <a:rPr lang="en-US" dirty="0">
                <a:solidFill>
                  <a:schemeClr val="accent2"/>
                </a:solidFill>
              </a:rPr>
            </a:br>
            <a:endParaRPr lang="en-US" dirty="0">
              <a:solidFill>
                <a:schemeClr val="accent2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E411E0C-6FA0-15D6-7098-9F09080C31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4817028"/>
              </p:ext>
            </p:extLst>
          </p:nvPr>
        </p:nvGraphicFramePr>
        <p:xfrm>
          <a:off x="838200" y="180091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64564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707FE-0774-ABDD-49A2-D70456698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70" y="643467"/>
            <a:ext cx="3763925" cy="5571066"/>
          </a:xfrm>
        </p:spPr>
        <p:txBody>
          <a:bodyPr>
            <a:normAutofit/>
          </a:bodyPr>
          <a:lstStyle/>
          <a:p>
            <a:br>
              <a:rPr lang="en-US" sz="2800" dirty="0">
                <a:solidFill>
                  <a:schemeClr val="accent2"/>
                </a:solidFill>
              </a:rPr>
            </a:br>
            <a:r>
              <a:rPr lang="en-US" sz="3200" b="1" dirty="0">
                <a:solidFill>
                  <a:schemeClr val="accent2"/>
                </a:solidFill>
              </a:rPr>
              <a:t>Scaling Up </a:t>
            </a:r>
            <a:r>
              <a:rPr lang="en-US" sz="3200" b="1" dirty="0" err="1">
                <a:solidFill>
                  <a:schemeClr val="accent2"/>
                </a:solidFill>
              </a:rPr>
              <a:t>Recovery@Home</a:t>
            </a:r>
            <a:r>
              <a:rPr lang="en-US" sz="3200" b="1" dirty="0">
                <a:solidFill>
                  <a:schemeClr val="accent2"/>
                </a:solidFill>
              </a:rPr>
              <a:t>  Solutions for Global Impact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483D118-61C5-AAF2-4F78-2A6E31D9CB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6958309"/>
              </p:ext>
            </p:extLst>
          </p:nvPr>
        </p:nvGraphicFramePr>
        <p:xfrm>
          <a:off x="4763911" y="609600"/>
          <a:ext cx="6735443" cy="5564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2223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BFDB4-B1B3-636E-E355-8DB491DB1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The Future of Postoperative Care in Low-Resource Settings</a:t>
            </a:r>
            <a:br>
              <a:rPr lang="en-US" b="1" dirty="0">
                <a:solidFill>
                  <a:schemeClr val="accent2"/>
                </a:solidFill>
              </a:rPr>
            </a:b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57FA7D-988E-0297-0703-DCD691410A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4124" y="820880"/>
            <a:ext cx="7205727" cy="5431064"/>
          </a:xfrm>
        </p:spPr>
        <p:txBody>
          <a:bodyPr anchor="t">
            <a:normAutofit/>
          </a:bodyPr>
          <a:lstStyle/>
          <a:p>
            <a:r>
              <a:rPr lang="en-US" sz="2400" dirty="0"/>
              <a:t>AI-Driven Healthcare: Using AI to predict postoperative complications based on patient data.</a:t>
            </a:r>
          </a:p>
          <a:p>
            <a:endParaRPr lang="en-US" sz="2400" dirty="0"/>
          </a:p>
          <a:p>
            <a:r>
              <a:rPr lang="en-US" sz="2400" dirty="0"/>
              <a:t>Telemedicine Integration: Combining mobile apps with telemedicine for more comprehensive remote care.</a:t>
            </a:r>
          </a:p>
          <a:p>
            <a:endParaRPr lang="en-US" sz="2400" dirty="0"/>
          </a:p>
          <a:p>
            <a:r>
              <a:rPr lang="en-US" sz="2400" dirty="0"/>
              <a:t>Wearable Devices: Adding wearables to track patient vitals in real time.</a:t>
            </a:r>
          </a:p>
          <a:p>
            <a:endParaRPr lang="en-US" sz="2400" dirty="0"/>
          </a:p>
          <a:p>
            <a:r>
              <a:rPr lang="en-US" sz="2400" dirty="0"/>
              <a:t>Mobile Health Ecosystem: Building a holistic system of apps, devices, and care providers for full-spectrum health management.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86249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63C91-57F7-903D-AC46-ED31B39C8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3467"/>
            <a:ext cx="2951205" cy="5571066"/>
          </a:xfrm>
        </p:spPr>
        <p:txBody>
          <a:bodyPr>
            <a:normAutofit/>
          </a:bodyPr>
          <a:lstStyle/>
          <a:p>
            <a:br>
              <a:rPr lang="en-US" dirty="0">
                <a:solidFill>
                  <a:schemeClr val="accent2"/>
                </a:solidFill>
              </a:rPr>
            </a:br>
            <a:br>
              <a:rPr lang="en-US" dirty="0">
                <a:solidFill>
                  <a:schemeClr val="accent2"/>
                </a:solidFill>
              </a:rPr>
            </a:br>
            <a:br>
              <a:rPr lang="en-US" dirty="0">
                <a:solidFill>
                  <a:schemeClr val="accent2"/>
                </a:solidFill>
              </a:rPr>
            </a:br>
            <a:r>
              <a:rPr lang="en-US" dirty="0">
                <a:solidFill>
                  <a:schemeClr val="accent2"/>
                </a:solidFill>
              </a:rPr>
              <a:t>Conclusion</a:t>
            </a:r>
            <a:br>
              <a:rPr lang="en-US" dirty="0">
                <a:solidFill>
                  <a:schemeClr val="accent2"/>
                </a:solidFill>
              </a:rPr>
            </a:br>
            <a:br>
              <a:rPr lang="en-US" dirty="0">
                <a:solidFill>
                  <a:schemeClr val="accent2"/>
                </a:solidFill>
              </a:rPr>
            </a:br>
            <a:endParaRPr lang="en-US" dirty="0">
              <a:solidFill>
                <a:schemeClr val="accent2"/>
              </a:solidFill>
            </a:endParaRP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E9C567CB-7B80-9CFD-C5F6-D4224125F0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1800541"/>
              </p:ext>
            </p:extLst>
          </p:nvPr>
        </p:nvGraphicFramePr>
        <p:xfrm>
          <a:off x="5237018" y="653693"/>
          <a:ext cx="6303729" cy="5560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52739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308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076" name="Picture 4" descr="Thank you logo hi-res stock photography and images - Alamy">
            <a:extLst>
              <a:ext uri="{FF2B5EF4-FFF2-40B4-BE49-F238E27FC236}">
                <a16:creationId xmlns:a16="http://schemas.microsoft.com/office/drawing/2014/main" id="{9EC244D5-5140-B9AF-9DB1-B94340EA5BD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8" b="14090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5598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B1833-9138-0B19-CABB-9CCE6DD5A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04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602FB-C213-45C0-7072-939BC4255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112704"/>
            <a:ext cx="10994409" cy="538017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2E2E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billion have no access to essential and emergency surgical care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2E2E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Annually 61M deaths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2E2E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Access to surgical services avert 18.3m 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2E2E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Surgeries done 320M per year,  6% in LMICs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2E2E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 of surgery, 450M surgeries performed annually, deficit 130M(140m surgeries).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rgbClr val="2E2E2E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123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F9A19-B471-3DDC-2809-282759F7F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1557" y="5532437"/>
            <a:ext cx="10515600" cy="1114023"/>
          </a:xfrm>
        </p:spPr>
        <p:txBody>
          <a:bodyPr>
            <a:normAutofit/>
          </a:bodyPr>
          <a:lstStyle/>
          <a:p>
            <a:r>
              <a:rPr lang="en-US" sz="2400" dirty="0"/>
              <a:t>Source: </a:t>
            </a:r>
            <a:r>
              <a:rPr lang="en-US" sz="2400" dirty="0" err="1"/>
              <a:t>Rudolfson</a:t>
            </a:r>
            <a:r>
              <a:rPr lang="en-US" sz="2400" dirty="0"/>
              <a:t> et al 2023</a:t>
            </a:r>
          </a:p>
        </p:txBody>
      </p:sp>
      <p:pic>
        <p:nvPicPr>
          <p:cNvPr id="4" name="Content Placeholder 3" descr="Fig. 1">
            <a:extLst>
              <a:ext uri="{FF2B5EF4-FFF2-40B4-BE49-F238E27FC236}">
                <a16:creationId xmlns:a16="http://schemas.microsoft.com/office/drawing/2014/main" id="{8235F9FD-CD36-264D-1359-98470A3A4A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403" y="211540"/>
            <a:ext cx="9485193" cy="54419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5228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97C6DB-DC9F-1F0A-0FC4-14EAAAEEE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/>
          </a:bodyPr>
          <a:lstStyle/>
          <a:p>
            <a:r>
              <a:rPr lang="en-US" sz="4000" dirty="0"/>
              <a:t>KYABIRWASC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93650B2D-7F6D-4C7C-6E88-67E9DD14B5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433" y="2115405"/>
            <a:ext cx="5568285" cy="4913194"/>
          </a:xfrm>
        </p:spPr>
        <p:txBody>
          <a:bodyPr anchor="ctr">
            <a:normAutofit lnSpcReduction="1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Rural Uganda</a:t>
            </a:r>
          </a:p>
          <a:p>
            <a:r>
              <a:rPr lang="en-US" dirty="0">
                <a:solidFill>
                  <a:srgbClr val="2E2E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Established in 2019 by Mount Sinai Health</a:t>
            </a:r>
          </a:p>
          <a:p>
            <a:endParaRPr lang="en-US" dirty="0">
              <a:solidFill>
                <a:srgbClr val="2E2E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 safe, affordable surgical care.</a:t>
            </a:r>
          </a:p>
          <a:p>
            <a:endParaRPr lang="en-US" dirty="0">
              <a:solidFill>
                <a:srgbClr val="2E2E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2E2E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 alone ambulatory surgical center</a:t>
            </a:r>
          </a:p>
          <a:p>
            <a:endParaRPr lang="en-US" dirty="0">
              <a:solidFill>
                <a:srgbClr val="2E2E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2E2E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Performs 1820 surgeries/year 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5" name="Content Placeholder 4" descr="A group of buildings in a forest&#10;&#10;Description automatically generated">
            <a:extLst>
              <a:ext uri="{FF2B5EF4-FFF2-40B4-BE49-F238E27FC236}">
                <a16:creationId xmlns:a16="http://schemas.microsoft.com/office/drawing/2014/main" id="{8BFA5E40-92C1-8D0F-9955-7A4E6F17A6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8" r="33301" b="-1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831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99970-ACFA-D939-0F06-E950B8498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Recovery@home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App.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69D659-D42A-57C4-F38A-F1BD424EB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4813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ndroid based mobile App 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Nurse managed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pture post operative patients’ recovery data periodically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 post surgery, research purposes, decongest the OPD clinic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Increased access to surgical services, minimal cost, affordable, early detection and prevention of complications.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952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127DA-4FFC-BAF9-DC56-F4270C843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38750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b="1" kern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Features of the App</a:t>
            </a: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70D4E16F-D2AF-281D-5DC0-AEB9EC81CD7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1609" b="21609"/>
          <a:stretch/>
        </p:blipFill>
        <p:spPr>
          <a:custGeom>
            <a:avLst/>
            <a:gdLst/>
            <a:ahLst/>
            <a:cxnLst/>
            <a:rect l="l" t="t" r="r" b="b"/>
            <a:pathLst>
              <a:path w="5570706" h="5562584">
                <a:moveTo>
                  <a:pt x="3374687" y="0"/>
                </a:moveTo>
                <a:cubicBezTo>
                  <a:pt x="4190094" y="0"/>
                  <a:pt x="4937956" y="289196"/>
                  <a:pt x="5521301" y="770615"/>
                </a:cubicBezTo>
                <a:lnTo>
                  <a:pt x="5570706" y="815517"/>
                </a:lnTo>
                <a:lnTo>
                  <a:pt x="5570706" y="5562584"/>
                </a:lnTo>
                <a:lnTo>
                  <a:pt x="808135" y="5562584"/>
                </a:lnTo>
                <a:lnTo>
                  <a:pt x="770615" y="5521302"/>
                </a:lnTo>
                <a:cubicBezTo>
                  <a:pt x="289196" y="4937957"/>
                  <a:pt x="0" y="4190095"/>
                  <a:pt x="0" y="3374687"/>
                </a:cubicBezTo>
                <a:cubicBezTo>
                  <a:pt x="0" y="1510899"/>
                  <a:pt x="1510899" y="0"/>
                  <a:pt x="3374687" y="0"/>
                </a:cubicBezTo>
                <a:close/>
              </a:path>
            </a:pathLst>
          </a:custGeom>
        </p:spPr>
      </p:pic>
      <p:graphicFrame>
        <p:nvGraphicFramePr>
          <p:cNvPr id="34" name="Text Placeholder 3">
            <a:extLst>
              <a:ext uri="{FF2B5EF4-FFF2-40B4-BE49-F238E27FC236}">
                <a16:creationId xmlns:a16="http://schemas.microsoft.com/office/drawing/2014/main" id="{835EA168-50B7-86BA-07F9-DD578AE97B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7077312"/>
              </p:ext>
            </p:extLst>
          </p:nvPr>
        </p:nvGraphicFramePr>
        <p:xfrm>
          <a:off x="838200" y="1825625"/>
          <a:ext cx="5387502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01335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id="{5BA49487-3FDB-4FB7-9D50-2B4F9454D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5" name="Rectangle 64">
            <a:extLst>
              <a:ext uri="{FF2B5EF4-FFF2-40B4-BE49-F238E27FC236}">
                <a16:creationId xmlns:a16="http://schemas.microsoft.com/office/drawing/2014/main" id="{1C938212-FA12-4FF1-87C8-ACDE99D06F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4218905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4A60F3-F36E-3D81-368C-ACE0F9CE6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40602"/>
            <a:ext cx="3300663" cy="164592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800" dirty="0"/>
              <a:t>App interface</a:t>
            </a:r>
          </a:p>
        </p:txBody>
      </p:sp>
      <p:pic>
        <p:nvPicPr>
          <p:cNvPr id="5" name="Content Placeholder 4" descr="A screenshot of a phone&#10;&#10;Description automatically generated">
            <a:extLst>
              <a:ext uri="{FF2B5EF4-FFF2-40B4-BE49-F238E27FC236}">
                <a16:creationId xmlns:a16="http://schemas.microsoft.com/office/drawing/2014/main" id="{FBE7C55B-F66E-F583-2A66-D6087A3723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934" y="365758"/>
            <a:ext cx="2897744" cy="3639935"/>
          </a:xfrm>
          <a:prstGeom prst="rect">
            <a:avLst/>
          </a:prstGeom>
        </p:spPr>
      </p:pic>
      <p:pic>
        <p:nvPicPr>
          <p:cNvPr id="10" name="Picture 9" descr="A screen shot of a cell phone&#10;&#10;Description automatically generated">
            <a:extLst>
              <a:ext uri="{FF2B5EF4-FFF2-40B4-BE49-F238E27FC236}">
                <a16:creationId xmlns:a16="http://schemas.microsoft.com/office/drawing/2014/main" id="{A3331BEF-1CA9-61A8-A196-9CEDAFF05D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24" y="365758"/>
            <a:ext cx="3520439" cy="3639312"/>
          </a:xfrm>
          <a:prstGeom prst="rect">
            <a:avLst/>
          </a:prstGeom>
        </p:spPr>
      </p:pic>
      <p:pic>
        <p:nvPicPr>
          <p:cNvPr id="7" name="Content Placeholder 4" descr="A doctor wearing a headset and talking to someone&#10;&#10;Description automatically generated">
            <a:extLst>
              <a:ext uri="{FF2B5EF4-FFF2-40B4-BE49-F238E27FC236}">
                <a16:creationId xmlns:a16="http://schemas.microsoft.com/office/drawing/2014/main" id="{5C564438-594D-BB4C-31A6-A86A684CCA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415" y="989105"/>
            <a:ext cx="3584448" cy="2392619"/>
          </a:xfrm>
          <a:prstGeom prst="rect">
            <a:avLst/>
          </a:prstGeom>
        </p:spPr>
      </p:pic>
      <p:sp>
        <p:nvSpPr>
          <p:cNvPr id="67" name="Rectangle 66">
            <a:extLst>
              <a:ext uri="{FF2B5EF4-FFF2-40B4-BE49-F238E27FC236}">
                <a16:creationId xmlns:a16="http://schemas.microsoft.com/office/drawing/2014/main" id="{369F152D-E540-4B48-BA11-2ADF043C6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91151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C059F7E-04C4-4C46-9B3E-E5CE267E34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612098" y="5254418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0635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F0D473-9B45-A2E8-DCB8-8F506E653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639193"/>
            <a:ext cx="4626591" cy="35735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Metrics</a:t>
            </a: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600" dirty="0">
                <a:solidFill>
                  <a:schemeClr val="accent2"/>
                </a:solidFill>
              </a:rPr>
              <a:t>monitored</a:t>
            </a:r>
            <a:endParaRPr lang="en-US" sz="6600" kern="1200" dirty="0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WhatsApp Video 2024-10-23 at 10.53.02_a0e73216">
            <a:hlinkClick r:id="" action="ppaction://media"/>
            <a:extLst>
              <a:ext uri="{FF2B5EF4-FFF2-40B4-BE49-F238E27FC236}">
                <a16:creationId xmlns:a16="http://schemas.microsoft.com/office/drawing/2014/main" id="{529EA8F7-01BF-B14F-1D40-47FBBFBBB067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86400" y="640080"/>
            <a:ext cx="4244454" cy="555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434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7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D1131-43CD-BF6B-FEB3-A08BFCC32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935" y="643467"/>
            <a:ext cx="4412512" cy="5571066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latin typeface="+mn-lt"/>
              </a:rPr>
              <a:t>How </a:t>
            </a:r>
            <a:r>
              <a:rPr lang="en-US" sz="3200" b="1" dirty="0" err="1">
                <a:solidFill>
                  <a:schemeClr val="accent2"/>
                </a:solidFill>
                <a:latin typeface="+mn-lt"/>
              </a:rPr>
              <a:t>Recovery@Home</a:t>
            </a:r>
            <a:r>
              <a:rPr lang="en-US" sz="3200" b="1" dirty="0">
                <a:solidFill>
                  <a:schemeClr val="accent2"/>
                </a:solidFill>
                <a:latin typeface="+mn-lt"/>
              </a:rPr>
              <a:t> Works</a:t>
            </a:r>
            <a:br>
              <a:rPr lang="en-US" sz="3200" b="1" dirty="0">
                <a:solidFill>
                  <a:schemeClr val="accent2"/>
                </a:solidFill>
                <a:latin typeface="+mn-lt"/>
              </a:rPr>
            </a:br>
            <a:br>
              <a:rPr lang="en-US" sz="3200" b="1" dirty="0">
                <a:solidFill>
                  <a:schemeClr val="accent2"/>
                </a:solidFill>
                <a:latin typeface="+mn-lt"/>
              </a:rPr>
            </a:br>
            <a:endParaRPr lang="en-US" sz="3200" b="1" dirty="0">
              <a:solidFill>
                <a:schemeClr val="accent2"/>
              </a:solidFill>
              <a:latin typeface="+mn-lt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011D55A-F03E-153F-0684-0C893E0D9C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0816082"/>
              </p:ext>
            </p:extLst>
          </p:nvPr>
        </p:nvGraphicFramePr>
        <p:xfrm>
          <a:off x="5237018" y="653693"/>
          <a:ext cx="6303729" cy="5560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0614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12283</TotalTime>
  <Words>632</Words>
  <Application>Microsoft Office PowerPoint</Application>
  <PresentationFormat>Widescreen</PresentationFormat>
  <Paragraphs>74</Paragraphs>
  <Slides>17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Aptos</vt:lpstr>
      <vt:lpstr>Aptos Display</vt:lpstr>
      <vt:lpstr>Arial</vt:lpstr>
      <vt:lpstr>Calibri</vt:lpstr>
      <vt:lpstr>Times New Roman</vt:lpstr>
      <vt:lpstr>Office Theme</vt:lpstr>
      <vt:lpstr>Maximizing Technological Advancements in Surgical Research: The Impact of the mHealth App, Recovery@Home, on Postoperative Care in Rural Uganda </vt:lpstr>
      <vt:lpstr>Overview</vt:lpstr>
      <vt:lpstr>Source: Rudolfson et al 2023</vt:lpstr>
      <vt:lpstr>KYABIRWASC</vt:lpstr>
      <vt:lpstr>Recovery@home App.</vt:lpstr>
      <vt:lpstr>Features of the App</vt:lpstr>
      <vt:lpstr>App interface</vt:lpstr>
      <vt:lpstr>Metrics monitored</vt:lpstr>
      <vt:lpstr>How Recovery@Home Works  </vt:lpstr>
      <vt:lpstr>Patient engagement </vt:lpstr>
      <vt:lpstr>The Potential of Recovery@Home in Surgical Recovery </vt:lpstr>
      <vt:lpstr>  Data-Driven Insights from Recovery@Home </vt:lpstr>
      <vt:lpstr>Challenges and Lessons Learned </vt:lpstr>
      <vt:lpstr> Scaling Up Recovery@Home  Solutions for Global Impact</vt:lpstr>
      <vt:lpstr>The Future of Postoperative Care in Low-Resource Settings </vt:lpstr>
      <vt:lpstr>   Conclusion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Ambrose Nuwahereza</dc:creator>
  <cp:lastModifiedBy>Ambrose Nuwahereza</cp:lastModifiedBy>
  <cp:revision>32</cp:revision>
  <dcterms:created xsi:type="dcterms:W3CDTF">2024-10-15T06:44:24Z</dcterms:created>
  <dcterms:modified xsi:type="dcterms:W3CDTF">2024-10-25T14:54:20Z</dcterms:modified>
</cp:coreProperties>
</file>