
<file path=[Content_Types].xml><?xml version="1.0" encoding="utf-8"?>
<Types xmlns="http://schemas.openxmlformats.org/package/2006/content-types">
  <Default ContentType="image/jpeg" Extension="jpg"/>
  <Default ContentType="application/vnd.openxmlformats-officedocument.vmlDrawing" Extension="vml"/>
  <Default ContentType="application/x-fontdata" Extension="fntdata"/>
  <Default ContentType="image/gif" Extension="gif"/>
  <Default ContentType="application/vnd.openxmlformats-officedocument.oleObject" Extension="bin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oleObject" PartName="/ppt/embeddings/oleObject2.bin"/>
  <Override ContentType="application/vnd.openxmlformats-officedocument.oleObject" PartName="/ppt/embeddings/oleObject1.bin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12192000"/>
  <p:notesSz cx="9931400" cy="14363700"/>
  <p:embeddedFontLst>
    <p:embeddedFont>
      <p:font typeface="Tahoma"/>
      <p:regular r:id="rId23"/>
      <p:bold r:id="rId24"/>
    </p:embeddedFont>
    <p:embeddedFont>
      <p:font typeface="DM Sans"/>
      <p:regular r:id="rId25"/>
      <p:bold r:id="rId26"/>
      <p:italic r:id="rId27"/>
      <p:boldItalic r:id="rId28"/>
    </p:embeddedFont>
    <p:embeddedFont>
      <p:font typeface="Century Gothic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164">
          <p15:clr>
            <a:srgbClr val="A4A3A4"/>
          </p15:clr>
        </p15:guide>
        <p15:guide id="2" orient="horz" pos="1410">
          <p15:clr>
            <a:srgbClr val="A4A3A4"/>
          </p15:clr>
        </p15:guide>
        <p15:guide id="3" orient="horz" pos="2715">
          <p15:clr>
            <a:srgbClr val="A4A3A4"/>
          </p15:clr>
        </p15:guide>
        <p15:guide id="4" orient="horz" pos="2389">
          <p15:clr>
            <a:srgbClr val="A4A3A4"/>
          </p15:clr>
        </p15:guide>
        <p15:guide id="5" orient="horz" pos="2064">
          <p15:clr>
            <a:srgbClr val="A4A3A4"/>
          </p15:clr>
        </p15:guide>
        <p15:guide id="6" orient="horz" pos="1735">
          <p15:clr>
            <a:srgbClr val="A4A3A4"/>
          </p15:clr>
        </p15:guide>
        <p15:guide id="7" orient="horz" pos="3369">
          <p15:clr>
            <a:srgbClr val="A4A3A4"/>
          </p15:clr>
        </p15:guide>
        <p15:guide id="8" orient="horz" pos="3698">
          <p15:clr>
            <a:srgbClr val="A4A3A4"/>
          </p15:clr>
        </p15:guide>
        <p15:guide id="9" pos="5186">
          <p15:clr>
            <a:srgbClr val="A4A3A4"/>
          </p15:clr>
        </p15:guide>
        <p15:guide id="10" pos="241">
          <p15:clr>
            <a:srgbClr val="A4A3A4"/>
          </p15:clr>
        </p15:guide>
        <p15:guide id="11" pos="1910">
          <p15:clr>
            <a:srgbClr val="A4A3A4"/>
          </p15:clr>
        </p15:guide>
        <p15:guide id="12" pos="6005">
          <p15:clr>
            <a:srgbClr val="A4A3A4"/>
          </p15:clr>
        </p15:guide>
        <p15:guide id="13" pos="6838">
          <p15:clr>
            <a:srgbClr val="A4A3A4"/>
          </p15:clr>
        </p15:guide>
        <p15:guide id="14" pos="2751">
          <p15:clr>
            <a:srgbClr val="A4A3A4"/>
          </p15:clr>
        </p15:guide>
        <p15:guide id="15" pos="1076">
          <p15:clr>
            <a:srgbClr val="A4A3A4"/>
          </p15:clr>
        </p15:guide>
      </p15:sldGuideLst>
    </p:ext>
    <p:ext uri="{2D200454-40CA-4A62-9FC3-DE9A4176ACB9}">
      <p15:notesGuideLst>
        <p15:guide id="1" orient="horz" pos="4525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  <p:ext uri="GoogleSlidesCustomDataVersion2">
      <go:slidesCustomData xmlns:go="http://customooxmlschemas.google.com/" r:id="rId33" roundtripDataSignature="AMtx7mgRt7bx4DFP7p5NhoAgRI7zyIvb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164" orient="horz"/>
        <p:guide pos="1410" orient="horz"/>
        <p:guide pos="2715" orient="horz"/>
        <p:guide pos="2389" orient="horz"/>
        <p:guide pos="2064" orient="horz"/>
        <p:guide pos="1735" orient="horz"/>
        <p:guide pos="3369" orient="horz"/>
        <p:guide pos="3698" orient="horz"/>
        <p:guide pos="5186"/>
        <p:guide pos="241"/>
        <p:guide pos="1910"/>
        <p:guide pos="6005"/>
        <p:guide pos="6838"/>
        <p:guide pos="2751"/>
        <p:guide pos="1076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4525" orient="horz"/>
        <p:guide pos="3127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enturyGothic-italic.fntdata"/><Relationship Id="rId30" Type="http://schemas.openxmlformats.org/officeDocument/2006/relationships/font" Target="fonts/CenturyGothic-bold.fntdata"/><Relationship Id="rId33" Type="http://customschemas.google.com/relationships/presentationmetadata" Target="metadata"/><Relationship Id="rId32" Type="http://schemas.openxmlformats.org/officeDocument/2006/relationships/font" Target="fonts/CenturyGothic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Tahoma-bold.fntdata"/><Relationship Id="rId23" Type="http://schemas.openxmlformats.org/officeDocument/2006/relationships/font" Target="fonts/Tahoma-regular.fntdata"/><Relationship Id="rId26" Type="http://schemas.openxmlformats.org/officeDocument/2006/relationships/font" Target="fonts/DMSans-bold.fntdata"/><Relationship Id="rId25" Type="http://schemas.openxmlformats.org/officeDocument/2006/relationships/font" Target="fonts/DMSans-regular.fntdata"/><Relationship Id="rId28" Type="http://schemas.openxmlformats.org/officeDocument/2006/relationships/font" Target="fonts/DMSans-boldItalic.fntdata"/><Relationship Id="rId27" Type="http://schemas.openxmlformats.org/officeDocument/2006/relationships/font" Target="fonts/DMSans-italic.fntdata"/><Relationship Id="rId29" Type="http://schemas.openxmlformats.org/officeDocument/2006/relationships/font" Target="fonts/CenturyGothic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drawings/_rels/vmlDrawing1.vml.rels><?xml version="1.0" encoding="UTF-8" standalone="yes"?>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.png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4302125" cy="719138"/>
          </a:xfrm>
          <a:prstGeom prst="rect">
            <a:avLst/>
          </a:prstGeom>
          <a:noFill/>
          <a:ln>
            <a:noFill/>
          </a:ln>
        </p:spPr>
        <p:txBody>
          <a:bodyPr anchorCtr="0" anchor="t" bIns="66800" lIns="133600" spcFirstLastPara="1" rIns="133600" wrap="square" tIns="668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629275" y="0"/>
            <a:ext cx="4302125" cy="719138"/>
          </a:xfrm>
          <a:prstGeom prst="rect">
            <a:avLst/>
          </a:prstGeom>
          <a:noFill/>
          <a:ln>
            <a:noFill/>
          </a:ln>
        </p:spPr>
        <p:txBody>
          <a:bodyPr anchorCtr="0" anchor="t" bIns="66800" lIns="133600" spcFirstLastPara="1" rIns="133600" wrap="square" tIns="668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  <a:noFill/>
          <a:ln>
            <a:noFill/>
          </a:ln>
        </p:spPr>
        <p:txBody>
          <a:bodyPr anchorCtr="0" anchor="t" bIns="66800" lIns="133600" spcFirstLastPara="1" rIns="133600" wrap="square" tIns="668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3644563"/>
            <a:ext cx="4302125" cy="719137"/>
          </a:xfrm>
          <a:prstGeom prst="rect">
            <a:avLst/>
          </a:prstGeom>
          <a:noFill/>
          <a:ln>
            <a:noFill/>
          </a:ln>
        </p:spPr>
        <p:txBody>
          <a:bodyPr anchorCtr="0" anchor="b" bIns="66800" lIns="133600" spcFirstLastPara="1" rIns="133600" wrap="square" tIns="668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629275" y="13644563"/>
            <a:ext cx="4302125" cy="719137"/>
          </a:xfrm>
          <a:prstGeom prst="rect">
            <a:avLst/>
          </a:prstGeom>
          <a:noFill/>
          <a:ln>
            <a:noFill/>
          </a:ln>
        </p:spPr>
        <p:txBody>
          <a:bodyPr anchorCtr="0" anchor="b" bIns="66800" lIns="133600" spcFirstLastPara="1" rIns="133600" wrap="square" tIns="6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7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:notes"/>
          <p:cNvSpPr txBox="1"/>
          <p:nvPr>
            <p:ph idx="12" type="sldNum"/>
          </p:nvPr>
        </p:nvSpPr>
        <p:spPr>
          <a:xfrm>
            <a:off x="5629275" y="13644563"/>
            <a:ext cx="4302125" cy="719137"/>
          </a:xfrm>
          <a:prstGeom prst="rect">
            <a:avLst/>
          </a:prstGeom>
          <a:noFill/>
          <a:ln>
            <a:noFill/>
          </a:ln>
        </p:spPr>
        <p:txBody>
          <a:bodyPr anchorCtr="0" anchor="b" bIns="66800" lIns="133600" spcFirstLastPara="1" rIns="133600" wrap="square" tIns="668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6" name="Google Shape;346;p1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7" name="Google Shape;347;p1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  <a:noFill/>
          <a:ln>
            <a:noFill/>
          </a:ln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2fadd8792c7_1_1:notes"/>
          <p:cNvSpPr/>
          <p:nvPr>
            <p:ph idx="2" type="sldImg"/>
          </p:nvPr>
        </p:nvSpPr>
        <p:spPr>
          <a:xfrm>
            <a:off x="177800" y="1074738"/>
            <a:ext cx="9575700" cy="5386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2fadd8792c7_1_1:notes"/>
          <p:cNvSpPr txBox="1"/>
          <p:nvPr>
            <p:ph idx="1" type="body"/>
          </p:nvPr>
        </p:nvSpPr>
        <p:spPr>
          <a:xfrm>
            <a:off x="1322388" y="6819900"/>
            <a:ext cx="7286700" cy="6469200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g2fadd8792c7_1_1:notes"/>
          <p:cNvSpPr txBox="1"/>
          <p:nvPr>
            <p:ph idx="12" type="sldNum"/>
          </p:nvPr>
        </p:nvSpPr>
        <p:spPr>
          <a:xfrm>
            <a:off x="5629275" y="13644563"/>
            <a:ext cx="4302000" cy="719100"/>
          </a:xfrm>
          <a:prstGeom prst="rect">
            <a:avLst/>
          </a:prstGeom>
        </p:spPr>
        <p:txBody>
          <a:bodyPr anchorCtr="0" anchor="b" bIns="66800" lIns="133600" spcFirstLastPara="1" rIns="133600" wrap="square" tIns="668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3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3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4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5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5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6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6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7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7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8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5" name="Google Shape;615;p8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9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9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:notes"/>
          <p:cNvSpPr txBox="1"/>
          <p:nvPr>
            <p:ph idx="1" type="body"/>
          </p:nvPr>
        </p:nvSpPr>
        <p:spPr>
          <a:xfrm>
            <a:off x="1322388" y="6819900"/>
            <a:ext cx="7286625" cy="6469063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:notes"/>
          <p:cNvSpPr/>
          <p:nvPr>
            <p:ph idx="2" type="sldImg"/>
          </p:nvPr>
        </p:nvSpPr>
        <p:spPr>
          <a:xfrm>
            <a:off x="177800" y="1074738"/>
            <a:ext cx="9575800" cy="5386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0e3cded446_1_1:notes"/>
          <p:cNvSpPr/>
          <p:nvPr>
            <p:ph idx="2" type="sldImg"/>
          </p:nvPr>
        </p:nvSpPr>
        <p:spPr>
          <a:xfrm>
            <a:off x="1655233" y="1077278"/>
            <a:ext cx="6621000" cy="5386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0e3cded446_1_1:notes"/>
          <p:cNvSpPr txBox="1"/>
          <p:nvPr>
            <p:ph idx="1" type="body"/>
          </p:nvPr>
        </p:nvSpPr>
        <p:spPr>
          <a:xfrm>
            <a:off x="1324187" y="6822758"/>
            <a:ext cx="7283100" cy="6463800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f7237aa833_1_76:notes"/>
          <p:cNvSpPr/>
          <p:nvPr>
            <p:ph idx="2" type="sldImg"/>
          </p:nvPr>
        </p:nvSpPr>
        <p:spPr>
          <a:xfrm>
            <a:off x="993140" y="1795463"/>
            <a:ext cx="7945200" cy="4847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6" name="Google Shape;396;g2f7237aa833_1_76:notes"/>
          <p:cNvSpPr txBox="1"/>
          <p:nvPr>
            <p:ph idx="1" type="body"/>
          </p:nvPr>
        </p:nvSpPr>
        <p:spPr>
          <a:xfrm>
            <a:off x="993140" y="6912531"/>
            <a:ext cx="7945200" cy="56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050" lIns="136125" spcFirstLastPara="1" rIns="136125" wrap="square" tIns="68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 you can see – GEANT is ubiquitous and fully pan-European.</a:t>
            </a:r>
            <a:br>
              <a:rPr lang="en-GB"/>
            </a:br>
            <a:br>
              <a:rPr lang="en-GB"/>
            </a:br>
            <a:r>
              <a:rPr lang="en-GB" sz="1900">
                <a:latin typeface="Calibri"/>
                <a:ea typeface="Calibri"/>
                <a:cs typeface="Calibri"/>
                <a:sym typeface="Calibri"/>
              </a:rPr>
              <a:t>The GÉANT Association is the collaboration of European National Research and Education Networks (NRENs), supporting the advancement of research, education, and innovation on a global scale. </a:t>
            </a:r>
            <a:endParaRPr sz="433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GB" sz="1900">
                <a:latin typeface="Calibri"/>
                <a:ea typeface="Calibri"/>
                <a:cs typeface="Calibri"/>
                <a:sym typeface="Calibri"/>
              </a:rPr>
              <a:t>Together we deliver an information ecosystem of infrastructures and services used for communication, collaboration, exchange of data, and access to repositories, services </a:t>
            </a:r>
            <a:r>
              <a:rPr lang="en-GB" sz="2500">
                <a:latin typeface="Calibri"/>
                <a:ea typeface="Calibri"/>
                <a:cs typeface="Calibri"/>
                <a:sym typeface="Calibri"/>
              </a:rPr>
              <a:t>and facilities.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1800"/>
              <a:buFont typeface="Arial"/>
              <a:buNone/>
            </a:pPr>
            <a:r>
              <a:rPr b="1" lang="en-GB" sz="180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GÉANT Association supports and represents over 38 NRENs + NORDUnet. 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Together they support over 10,000 institutions and 50 million academic users. 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g2f7237aa833_1_76:notes"/>
          <p:cNvSpPr txBox="1"/>
          <p:nvPr>
            <p:ph idx="12" type="sldNum"/>
          </p:nvPr>
        </p:nvSpPr>
        <p:spPr>
          <a:xfrm>
            <a:off x="5625495" y="13643022"/>
            <a:ext cx="43035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050" lIns="136125" spcFirstLastPara="1" rIns="136125" wrap="square" tIns="680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GB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f7237aa833_1_86:notes"/>
          <p:cNvSpPr/>
          <p:nvPr>
            <p:ph idx="2" type="sldImg"/>
          </p:nvPr>
        </p:nvSpPr>
        <p:spPr>
          <a:xfrm>
            <a:off x="993140" y="1795463"/>
            <a:ext cx="7945200" cy="4847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0" name="Google Shape;410;g2f7237aa833_1_86:notes"/>
          <p:cNvSpPr txBox="1"/>
          <p:nvPr>
            <p:ph idx="1" type="body"/>
          </p:nvPr>
        </p:nvSpPr>
        <p:spPr>
          <a:xfrm>
            <a:off x="993140" y="6912531"/>
            <a:ext cx="7945200" cy="56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050" lIns="136125" spcFirstLastPara="1" rIns="136125" wrap="square" tIns="68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NRENs in over 100 countries connected internationally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GÉANT connects to all regions, and via RRENs to countries in those regions.</a:t>
            </a:r>
            <a:endParaRPr/>
          </a:p>
        </p:txBody>
      </p:sp>
      <p:sp>
        <p:nvSpPr>
          <p:cNvPr id="411" name="Google Shape;411;g2f7237aa833_1_86:notes"/>
          <p:cNvSpPr txBox="1"/>
          <p:nvPr>
            <p:ph idx="12" type="sldNum"/>
          </p:nvPr>
        </p:nvSpPr>
        <p:spPr>
          <a:xfrm>
            <a:off x="5625495" y="13643022"/>
            <a:ext cx="43035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050" lIns="136125" spcFirstLastPara="1" rIns="136125" wrap="square" tIns="680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GB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2f7237aa833_1_291:notes"/>
          <p:cNvSpPr txBox="1"/>
          <p:nvPr>
            <p:ph idx="1" type="body"/>
          </p:nvPr>
        </p:nvSpPr>
        <p:spPr>
          <a:xfrm>
            <a:off x="993140" y="6912531"/>
            <a:ext cx="7945200" cy="5655900"/>
          </a:xfrm>
          <a:prstGeom prst="rect">
            <a:avLst/>
          </a:prstGeom>
        </p:spPr>
        <p:txBody>
          <a:bodyPr anchorCtr="0" anchor="t" bIns="66800" lIns="133600" spcFirstLastPara="1" rIns="133600" wrap="square" tIns="668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g2f7237aa833_1_291:notes"/>
          <p:cNvSpPr/>
          <p:nvPr>
            <p:ph idx="2" type="sldImg"/>
          </p:nvPr>
        </p:nvSpPr>
        <p:spPr>
          <a:xfrm>
            <a:off x="993140" y="1795463"/>
            <a:ext cx="7945200" cy="4847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2f7237aa833_1_371:notes"/>
          <p:cNvSpPr/>
          <p:nvPr>
            <p:ph idx="2" type="sldImg"/>
          </p:nvPr>
        </p:nvSpPr>
        <p:spPr>
          <a:xfrm>
            <a:off x="993140" y="1795463"/>
            <a:ext cx="7945200" cy="4847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6" name="Google Shape;436;g2f7237aa833_1_371:notes"/>
          <p:cNvSpPr txBox="1"/>
          <p:nvPr>
            <p:ph idx="1" type="body"/>
          </p:nvPr>
        </p:nvSpPr>
        <p:spPr>
          <a:xfrm>
            <a:off x="993140" y="6912531"/>
            <a:ext cx="7945200" cy="56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050" lIns="136125" spcFirstLastPara="1" rIns="136125" wrap="square" tIns="68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4200"/>
              <a:buFont typeface="Noto Sans Symbols"/>
              <a:buNone/>
            </a:pPr>
            <a:r>
              <a:rPr lang="en-GB" sz="4200">
                <a:solidFill>
                  <a:srgbClr val="1F3864"/>
                </a:solidFill>
              </a:rPr>
              <a:t>Please note that it is not possible to represent everything a member receives as part of their annual fees on just two slides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1F3864"/>
              </a:buClr>
              <a:buSzPts val="4200"/>
              <a:buFont typeface="Noto Sans Symbols"/>
              <a:buNone/>
            </a:pPr>
            <a:r>
              <a:rPr lang="en-GB" sz="4200">
                <a:solidFill>
                  <a:srgbClr val="1F3864"/>
                </a:solidFill>
              </a:rPr>
              <a:t>A complete list can be found in the Service Listing document that was shared with the General Assembly at the November 2022 meeting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1F3864"/>
              </a:buClr>
              <a:buSzPts val="4200"/>
              <a:buFont typeface="Noto Sans Symbols"/>
              <a:buNone/>
            </a:pPr>
            <a:r>
              <a:rPr lang="en-GB" sz="4200">
                <a:solidFill>
                  <a:srgbClr val="1F3864"/>
                </a:solidFill>
              </a:rPr>
              <a:t>This includes things like:</a:t>
            </a:r>
            <a:endParaRPr/>
          </a:p>
          <a:p>
            <a:pPr indent="-685800" lvl="2" marL="2044700" rtl="0" algn="l">
              <a:spcBef>
                <a:spcPts val="360"/>
              </a:spcBef>
              <a:spcAft>
                <a:spcPts val="0"/>
              </a:spcAft>
              <a:buClr>
                <a:srgbClr val="1F3864"/>
              </a:buClr>
              <a:buSzPts val="4200"/>
              <a:buFont typeface="Courier New"/>
              <a:buChar char="o"/>
            </a:pPr>
            <a:r>
              <a:rPr lang="en-GB" sz="4200">
                <a:solidFill>
                  <a:srgbClr val="1F3864"/>
                </a:solidFill>
              </a:rPr>
              <a:t>Procurement support e.g., the Dynamic Purchasing System and frameworks (OTE, Kentik, SDN-WAN Ethernet Switches…)</a:t>
            </a:r>
            <a:endParaRPr/>
          </a:p>
          <a:p>
            <a:pPr indent="-685800" lvl="2" marL="2044700" rtl="0" algn="l">
              <a:spcBef>
                <a:spcPts val="360"/>
              </a:spcBef>
              <a:spcAft>
                <a:spcPts val="0"/>
              </a:spcAft>
              <a:buClr>
                <a:srgbClr val="1F3864"/>
              </a:buClr>
              <a:buSzPts val="4200"/>
              <a:buFont typeface="Courier New"/>
              <a:buChar char="o"/>
            </a:pPr>
            <a:r>
              <a:rPr lang="en-GB" sz="4200">
                <a:solidFill>
                  <a:srgbClr val="1F3864"/>
                </a:solidFill>
              </a:rPr>
              <a:t>Training e.g., TRANSITS, eAcademy (OAV, CNaaS, Data Plane Programming etc), subject specific training</a:t>
            </a:r>
            <a:endParaRPr/>
          </a:p>
          <a:p>
            <a:pPr indent="-685800" lvl="2" marL="2044700" rtl="0" algn="l">
              <a:spcBef>
                <a:spcPts val="360"/>
              </a:spcBef>
              <a:spcAft>
                <a:spcPts val="0"/>
              </a:spcAft>
              <a:buClr>
                <a:srgbClr val="1F3864"/>
              </a:buClr>
              <a:buSzPts val="4200"/>
              <a:buFont typeface="Courier New"/>
              <a:buChar char="o"/>
            </a:pPr>
            <a:r>
              <a:rPr lang="en-GB" sz="4200">
                <a:solidFill>
                  <a:srgbClr val="1F3864"/>
                </a:solidFill>
              </a:rPr>
              <a:t>Support for Task Forces and Special Interest Groups etc</a:t>
            </a:r>
            <a:endParaRPr/>
          </a:p>
        </p:txBody>
      </p:sp>
      <p:sp>
        <p:nvSpPr>
          <p:cNvPr id="437" name="Google Shape;437;g2f7237aa833_1_371:notes"/>
          <p:cNvSpPr txBox="1"/>
          <p:nvPr>
            <p:ph idx="12" type="sldNum"/>
          </p:nvPr>
        </p:nvSpPr>
        <p:spPr>
          <a:xfrm>
            <a:off x="5625495" y="13643022"/>
            <a:ext cx="43035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050" lIns="136125" spcFirstLastPara="1" rIns="136125" wrap="square" tIns="680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Calibri"/>
              <a:buNone/>
            </a:pPr>
            <a:fld id="{00000000-1234-1234-1234-123412341234}" type="slidenum">
              <a:rPr b="0" i="0" lang="en-GB" sz="1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9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f7237aa833_1_473:notes"/>
          <p:cNvSpPr/>
          <p:nvPr>
            <p:ph idx="2" type="sldImg"/>
          </p:nvPr>
        </p:nvSpPr>
        <p:spPr>
          <a:xfrm>
            <a:off x="993140" y="1795463"/>
            <a:ext cx="7945200" cy="4847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g2f7237aa833_1_473:notes"/>
          <p:cNvSpPr txBox="1"/>
          <p:nvPr>
            <p:ph idx="1" type="body"/>
          </p:nvPr>
        </p:nvSpPr>
        <p:spPr>
          <a:xfrm>
            <a:off x="993140" y="6912531"/>
            <a:ext cx="7945200" cy="56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050" lIns="136125" spcFirstLastPara="1" rIns="136125" wrap="square" tIns="68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g2f7237aa833_1_473:notes"/>
          <p:cNvSpPr txBox="1"/>
          <p:nvPr>
            <p:ph idx="12" type="sldNum"/>
          </p:nvPr>
        </p:nvSpPr>
        <p:spPr>
          <a:xfrm>
            <a:off x="5625495" y="13643022"/>
            <a:ext cx="43035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050" lIns="136125" spcFirstLastPara="1" rIns="136125" wrap="square" tIns="680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GB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2f7237aa833_1_515:notes"/>
          <p:cNvSpPr/>
          <p:nvPr>
            <p:ph idx="2" type="sldImg"/>
          </p:nvPr>
        </p:nvSpPr>
        <p:spPr>
          <a:xfrm>
            <a:off x="993140" y="1795463"/>
            <a:ext cx="7945200" cy="4847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9" name="Google Shape;499;g2f7237aa833_1_515:notes"/>
          <p:cNvSpPr txBox="1"/>
          <p:nvPr>
            <p:ph idx="1" type="body"/>
          </p:nvPr>
        </p:nvSpPr>
        <p:spPr>
          <a:xfrm>
            <a:off x="993140" y="6912531"/>
            <a:ext cx="7945200" cy="56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050" lIns="136125" spcFirstLastPara="1" rIns="136125" wrap="square" tIns="68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Some of the communities we are supporting</a:t>
            </a:r>
            <a:endParaRPr/>
          </a:p>
        </p:txBody>
      </p:sp>
      <p:sp>
        <p:nvSpPr>
          <p:cNvPr id="500" name="Google Shape;500;g2f7237aa833_1_515:notes"/>
          <p:cNvSpPr txBox="1"/>
          <p:nvPr>
            <p:ph idx="12" type="sldNum"/>
          </p:nvPr>
        </p:nvSpPr>
        <p:spPr>
          <a:xfrm>
            <a:off x="5625495" y="13643022"/>
            <a:ext cx="43035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050" lIns="136125" spcFirstLastPara="1" rIns="136125" wrap="square" tIns="680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GB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7.png"/><Relationship Id="rId10" Type="http://schemas.openxmlformats.org/officeDocument/2006/relationships/image" Target="../media/image14.png"/><Relationship Id="rId13" Type="http://schemas.openxmlformats.org/officeDocument/2006/relationships/image" Target="../media/image19.png"/><Relationship Id="rId1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2" Type="http://schemas.openxmlformats.org/officeDocument/2006/relationships/vmlDrawing" Target="../drawings/vmlDrawing1.vml"/><Relationship Id="rId3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.png"/><Relationship Id="rId15" Type="http://schemas.openxmlformats.org/officeDocument/2006/relationships/image" Target="../media/image7.png"/><Relationship Id="rId14" Type="http://schemas.openxmlformats.org/officeDocument/2006/relationships/image" Target="../media/image8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6.png"/><Relationship Id="rId7" Type="http://schemas.openxmlformats.org/officeDocument/2006/relationships/oleObject" Target="../embeddings/oleObject2.bin"/><Relationship Id="rId8" Type="http://schemas.openxmlformats.org/officeDocument/2006/relationships/oleObject" Target="../embeddings/oleObject2.bin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g"/><Relationship Id="rId3" Type="http://schemas.openxmlformats.org/officeDocument/2006/relationships/image" Target="../media/image2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Relationship Id="rId3" Type="http://schemas.openxmlformats.org/officeDocument/2006/relationships/image" Target="../media/image2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1"/>
          <p:cNvSpPr/>
          <p:nvPr/>
        </p:nvSpPr>
        <p:spPr>
          <a:xfrm>
            <a:off x="8093207" y="230589"/>
            <a:ext cx="4098795" cy="112908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4300" lIns="44300" spcFirstLastPara="1" rIns="44300" wrap="square" tIns="443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8"/>
              <a:buFont typeface="Tahoma"/>
              <a:buNone/>
            </a:pPr>
            <a:r>
              <a:t/>
            </a:r>
            <a:endParaRPr b="1" i="0" sz="1108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8" name="Google Shape;18;p11"/>
          <p:cNvGrpSpPr/>
          <p:nvPr/>
        </p:nvGrpSpPr>
        <p:grpSpPr>
          <a:xfrm>
            <a:off x="8097605" y="6145001"/>
            <a:ext cx="3858471" cy="314922"/>
            <a:chOff x="369889" y="5092835"/>
            <a:chExt cx="3135008" cy="314922"/>
          </a:xfrm>
        </p:grpSpPr>
        <p:grpSp>
          <p:nvGrpSpPr>
            <p:cNvPr id="19" name="Google Shape;19;p11"/>
            <p:cNvGrpSpPr/>
            <p:nvPr/>
          </p:nvGrpSpPr>
          <p:grpSpPr>
            <a:xfrm>
              <a:off x="2061240" y="5298398"/>
              <a:ext cx="164978" cy="109011"/>
              <a:chOff x="4182" y="1087"/>
              <a:chExt cx="238" cy="162"/>
            </a:xfrm>
          </p:grpSpPr>
          <p:sp>
            <p:nvSpPr>
              <p:cNvPr id="20" name="Google Shape;20;p11"/>
              <p:cNvSpPr/>
              <p:nvPr/>
            </p:nvSpPr>
            <p:spPr>
              <a:xfrm>
                <a:off x="4182" y="1087"/>
                <a:ext cx="238" cy="162"/>
              </a:xfrm>
              <a:custGeom>
                <a:rect b="b" l="l" r="r" t="t"/>
                <a:pathLst>
                  <a:path extrusionOk="0" h="162" w="250">
                    <a:moveTo>
                      <a:pt x="250" y="162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250" y="162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" name="Google Shape;21;p11"/>
              <p:cNvSpPr/>
              <p:nvPr/>
            </p:nvSpPr>
            <p:spPr>
              <a:xfrm>
                <a:off x="4182" y="1087"/>
                <a:ext cx="238" cy="53"/>
              </a:xfrm>
              <a:custGeom>
                <a:rect b="b" l="l" r="r" t="t"/>
                <a:pathLst>
                  <a:path extrusionOk="0" h="51" w="250">
                    <a:moveTo>
                      <a:pt x="250" y="51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5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" name="Google Shape;22;p11"/>
              <p:cNvSpPr/>
              <p:nvPr/>
            </p:nvSpPr>
            <p:spPr>
              <a:xfrm>
                <a:off x="4182" y="1198"/>
                <a:ext cx="238" cy="51"/>
              </a:xfrm>
              <a:custGeom>
                <a:rect b="b" l="l" r="r" t="t"/>
                <a:pathLst>
                  <a:path extrusionOk="0" h="50" w="250">
                    <a:moveTo>
                      <a:pt x="250" y="50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50" y="50"/>
                    </a:lnTo>
                    <a:close/>
                  </a:path>
                </a:pathLst>
              </a:custGeom>
              <a:solidFill>
                <a:srgbClr val="FF19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" name="Google Shape;23;p11"/>
              <p:cNvSpPr/>
              <p:nvPr/>
            </p:nvSpPr>
            <p:spPr>
              <a:xfrm>
                <a:off x="4182" y="1087"/>
                <a:ext cx="238" cy="162"/>
              </a:xfrm>
              <a:custGeom>
                <a:rect b="b" l="l" r="r" t="t"/>
                <a:pathLst>
                  <a:path extrusionOk="0" h="162" w="250">
                    <a:moveTo>
                      <a:pt x="250" y="162"/>
                    </a:moveTo>
                    <a:lnTo>
                      <a:pt x="0" y="162"/>
                    </a:lnTo>
                    <a:lnTo>
                      <a:pt x="0" y="0"/>
                    </a:lnTo>
                    <a:lnTo>
                      <a:pt x="250" y="0"/>
                    </a:lnTo>
                    <a:lnTo>
                      <a:pt x="250" y="162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4" name="Google Shape;24;p11"/>
              <p:cNvSpPr/>
              <p:nvPr/>
            </p:nvSpPr>
            <p:spPr>
              <a:xfrm>
                <a:off x="4237" y="1132"/>
                <a:ext cx="71" cy="83"/>
              </a:xfrm>
              <a:custGeom>
                <a:rect b="b" l="l" r="r" t="t"/>
                <a:pathLst>
                  <a:path extrusionOk="0" h="84" w="72">
                    <a:moveTo>
                      <a:pt x="72" y="45"/>
                    </a:moveTo>
                    <a:lnTo>
                      <a:pt x="66" y="61"/>
                    </a:lnTo>
                    <a:lnTo>
                      <a:pt x="54" y="73"/>
                    </a:lnTo>
                    <a:lnTo>
                      <a:pt x="42" y="84"/>
                    </a:lnTo>
                    <a:lnTo>
                      <a:pt x="36" y="84"/>
                    </a:lnTo>
                    <a:lnTo>
                      <a:pt x="30" y="84"/>
                    </a:lnTo>
                    <a:lnTo>
                      <a:pt x="18" y="78"/>
                    </a:lnTo>
                    <a:lnTo>
                      <a:pt x="6" y="67"/>
                    </a:lnTo>
                    <a:lnTo>
                      <a:pt x="0" y="50"/>
                    </a:lnTo>
                    <a:lnTo>
                      <a:pt x="0" y="39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6"/>
                    </a:lnTo>
                    <a:lnTo>
                      <a:pt x="72" y="22"/>
                    </a:lnTo>
                    <a:lnTo>
                      <a:pt x="72" y="39"/>
                    </a:lnTo>
                    <a:lnTo>
                      <a:pt x="72" y="45"/>
                    </a:lnTo>
                    <a:close/>
                  </a:path>
                </a:pathLst>
              </a:custGeom>
              <a:solidFill>
                <a:srgbClr val="FF19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5" name="Google Shape;25;p11"/>
              <p:cNvSpPr/>
              <p:nvPr/>
            </p:nvSpPr>
            <p:spPr>
              <a:xfrm>
                <a:off x="4267" y="1140"/>
                <a:ext cx="4" cy="49"/>
              </a:xfrm>
              <a:custGeom>
                <a:rect b="b" l="l" r="r" t="t"/>
                <a:pathLst>
                  <a:path extrusionOk="0" h="50" w="6">
                    <a:moveTo>
                      <a:pt x="6" y="50"/>
                    </a:moveTo>
                    <a:lnTo>
                      <a:pt x="0" y="5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6" name="Google Shape;26;p11"/>
              <p:cNvSpPr/>
              <p:nvPr/>
            </p:nvSpPr>
            <p:spPr>
              <a:xfrm>
                <a:off x="4257" y="1150"/>
                <a:ext cx="33" cy="4"/>
              </a:xfrm>
              <a:custGeom>
                <a:rect b="b" l="l" r="r" t="t"/>
                <a:pathLst>
                  <a:path extrusionOk="0" h="5" w="36">
                    <a:moveTo>
                      <a:pt x="36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7" name="Google Shape;27;p11"/>
              <p:cNvSpPr/>
              <p:nvPr/>
            </p:nvSpPr>
            <p:spPr>
              <a:xfrm>
                <a:off x="4251" y="1164"/>
                <a:ext cx="39" cy="6"/>
              </a:xfrm>
              <a:custGeom>
                <a:rect b="b" l="l" r="r" t="t"/>
                <a:pathLst>
                  <a:path extrusionOk="0" h="6" w="42">
                    <a:moveTo>
                      <a:pt x="42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8" name="Google Shape;28;p11"/>
              <p:cNvSpPr/>
              <p:nvPr/>
            </p:nvSpPr>
            <p:spPr>
              <a:xfrm>
                <a:off x="4245" y="1182"/>
                <a:ext cx="57" cy="32"/>
              </a:xfrm>
              <a:custGeom>
                <a:rect b="b" l="l" r="r" t="t"/>
                <a:pathLst>
                  <a:path extrusionOk="0" h="34" w="60">
                    <a:moveTo>
                      <a:pt x="0" y="11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11"/>
                    </a:lnTo>
                    <a:lnTo>
                      <a:pt x="18" y="6"/>
                    </a:lnTo>
                    <a:lnTo>
                      <a:pt x="30" y="0"/>
                    </a:lnTo>
                    <a:lnTo>
                      <a:pt x="42" y="6"/>
                    </a:lnTo>
                    <a:lnTo>
                      <a:pt x="42" y="11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11"/>
                    </a:lnTo>
                    <a:lnTo>
                      <a:pt x="60" y="11"/>
                    </a:lnTo>
                    <a:lnTo>
                      <a:pt x="48" y="23"/>
                    </a:lnTo>
                    <a:lnTo>
                      <a:pt x="42" y="34"/>
                    </a:lnTo>
                    <a:lnTo>
                      <a:pt x="30" y="34"/>
                    </a:lnTo>
                    <a:lnTo>
                      <a:pt x="24" y="34"/>
                    </a:lnTo>
                    <a:lnTo>
                      <a:pt x="18" y="28"/>
                    </a:lnTo>
                    <a:lnTo>
                      <a:pt x="12" y="23"/>
                    </a:lnTo>
                    <a:lnTo>
                      <a:pt x="6" y="17"/>
                    </a:lnTo>
                    <a:lnTo>
                      <a:pt x="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9" name="Google Shape;29;p11"/>
              <p:cNvSpPr/>
              <p:nvPr/>
            </p:nvSpPr>
            <p:spPr>
              <a:xfrm>
                <a:off x="4237" y="1132"/>
                <a:ext cx="71" cy="83"/>
              </a:xfrm>
              <a:custGeom>
                <a:rect b="b" l="l" r="r" t="t"/>
                <a:pathLst>
                  <a:path extrusionOk="0" h="84" w="72">
                    <a:moveTo>
                      <a:pt x="72" y="45"/>
                    </a:moveTo>
                    <a:lnTo>
                      <a:pt x="66" y="61"/>
                    </a:lnTo>
                    <a:lnTo>
                      <a:pt x="54" y="73"/>
                    </a:lnTo>
                    <a:lnTo>
                      <a:pt x="42" y="84"/>
                    </a:lnTo>
                    <a:lnTo>
                      <a:pt x="36" y="84"/>
                    </a:lnTo>
                    <a:lnTo>
                      <a:pt x="30" y="84"/>
                    </a:lnTo>
                    <a:lnTo>
                      <a:pt x="18" y="78"/>
                    </a:lnTo>
                    <a:lnTo>
                      <a:pt x="6" y="67"/>
                    </a:lnTo>
                    <a:lnTo>
                      <a:pt x="0" y="50"/>
                    </a:lnTo>
                    <a:lnTo>
                      <a:pt x="0" y="39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6"/>
                    </a:lnTo>
                    <a:lnTo>
                      <a:pt x="72" y="22"/>
                    </a:lnTo>
                    <a:lnTo>
                      <a:pt x="72" y="39"/>
                    </a:lnTo>
                    <a:lnTo>
                      <a:pt x="72" y="45"/>
                    </a:lnTo>
                  </a:path>
                </a:pathLst>
              </a:custGeom>
              <a:noFill/>
              <a:ln cap="flat" cmpd="sng" w="9525">
                <a:solidFill>
                  <a:srgbClr val="FFFFFF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30" name="Google Shape;30;p11"/>
            <p:cNvGrpSpPr/>
            <p:nvPr/>
          </p:nvGrpSpPr>
          <p:grpSpPr>
            <a:xfrm>
              <a:off x="3338572" y="5298398"/>
              <a:ext cx="166325" cy="105273"/>
              <a:chOff x="1592" y="2897"/>
              <a:chExt cx="247" cy="156"/>
            </a:xfrm>
          </p:grpSpPr>
          <p:sp>
            <p:nvSpPr>
              <p:cNvPr id="31" name="Google Shape;31;p11"/>
              <p:cNvSpPr/>
              <p:nvPr/>
            </p:nvSpPr>
            <p:spPr>
              <a:xfrm>
                <a:off x="1592" y="2897"/>
                <a:ext cx="247" cy="155"/>
              </a:xfrm>
              <a:custGeom>
                <a:rect b="b" l="l" r="r" t="t"/>
                <a:pathLst>
                  <a:path extrusionOk="0" h="156" w="245">
                    <a:moveTo>
                      <a:pt x="0" y="156"/>
                    </a:moveTo>
                    <a:lnTo>
                      <a:pt x="0" y="0"/>
                    </a:lnTo>
                    <a:lnTo>
                      <a:pt x="245" y="0"/>
                    </a:lnTo>
                    <a:lnTo>
                      <a:pt x="245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32" name="Google Shape;32;p11"/>
              <p:cNvSpPr/>
              <p:nvPr/>
            </p:nvSpPr>
            <p:spPr>
              <a:xfrm>
                <a:off x="1592" y="2897"/>
                <a:ext cx="247" cy="155"/>
              </a:xfrm>
              <a:custGeom>
                <a:rect b="b" l="l" r="r" t="t"/>
                <a:pathLst>
                  <a:path extrusionOk="0" h="156" w="245">
                    <a:moveTo>
                      <a:pt x="0" y="67"/>
                    </a:moveTo>
                    <a:lnTo>
                      <a:pt x="114" y="67"/>
                    </a:lnTo>
                    <a:lnTo>
                      <a:pt x="114" y="0"/>
                    </a:lnTo>
                    <a:lnTo>
                      <a:pt x="137" y="0"/>
                    </a:lnTo>
                    <a:lnTo>
                      <a:pt x="137" y="67"/>
                    </a:lnTo>
                    <a:lnTo>
                      <a:pt x="245" y="67"/>
                    </a:lnTo>
                    <a:lnTo>
                      <a:pt x="245" y="89"/>
                    </a:lnTo>
                    <a:lnTo>
                      <a:pt x="137" y="89"/>
                    </a:lnTo>
                    <a:lnTo>
                      <a:pt x="137" y="156"/>
                    </a:lnTo>
                    <a:lnTo>
                      <a:pt x="114" y="156"/>
                    </a:lnTo>
                    <a:lnTo>
                      <a:pt x="114" y="89"/>
                    </a:lnTo>
                    <a:lnTo>
                      <a:pt x="0" y="89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33" name="Google Shape;33;p11"/>
              <p:cNvSpPr/>
              <p:nvPr/>
            </p:nvSpPr>
            <p:spPr>
              <a:xfrm>
                <a:off x="1742" y="2897"/>
                <a:ext cx="67" cy="50"/>
              </a:xfrm>
              <a:custGeom>
                <a:rect b="b" l="l" r="r" t="t"/>
                <a:pathLst>
                  <a:path extrusionOk="0" h="50" w="66">
                    <a:moveTo>
                      <a:pt x="0" y="0"/>
                    </a:moveTo>
                    <a:lnTo>
                      <a:pt x="0" y="50"/>
                    </a:lnTo>
                    <a:lnTo>
                      <a:pt x="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34" name="Google Shape;34;p11"/>
              <p:cNvSpPr/>
              <p:nvPr/>
            </p:nvSpPr>
            <p:spPr>
              <a:xfrm>
                <a:off x="1778" y="2913"/>
                <a:ext cx="61" cy="40"/>
              </a:xfrm>
              <a:custGeom>
                <a:rect b="b" l="l" r="r" t="t"/>
                <a:pathLst>
                  <a:path extrusionOk="0" h="39" w="60">
                    <a:moveTo>
                      <a:pt x="0" y="39"/>
                    </a:moveTo>
                    <a:lnTo>
                      <a:pt x="60" y="39"/>
                    </a:lnTo>
                    <a:lnTo>
                      <a:pt x="60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35" name="Google Shape;35;p11"/>
              <p:cNvSpPr/>
              <p:nvPr/>
            </p:nvSpPr>
            <p:spPr>
              <a:xfrm>
                <a:off x="1742" y="2897"/>
                <a:ext cx="97" cy="57"/>
              </a:xfrm>
              <a:custGeom>
                <a:rect b="b" l="l" r="r" t="t"/>
                <a:pathLst>
                  <a:path extrusionOk="0" h="56" w="96">
                    <a:moveTo>
                      <a:pt x="0" y="56"/>
                    </a:moveTo>
                    <a:lnTo>
                      <a:pt x="78" y="0"/>
                    </a:lnTo>
                    <a:lnTo>
                      <a:pt x="96" y="0"/>
                    </a:lnTo>
                    <a:lnTo>
                      <a:pt x="18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36" name="Google Shape;36;p11"/>
              <p:cNvSpPr/>
              <p:nvPr/>
            </p:nvSpPr>
            <p:spPr>
              <a:xfrm>
                <a:off x="1616" y="2897"/>
                <a:ext cx="77" cy="44"/>
              </a:xfrm>
              <a:custGeom>
                <a:rect b="b" l="l" r="r" t="t"/>
                <a:pathLst>
                  <a:path extrusionOk="0" h="45" w="78">
                    <a:moveTo>
                      <a:pt x="78" y="0"/>
                    </a:moveTo>
                    <a:lnTo>
                      <a:pt x="78" y="45"/>
                    </a:lnTo>
                    <a:lnTo>
                      <a:pt x="0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37" name="Google Shape;37;p11"/>
              <p:cNvSpPr/>
              <p:nvPr/>
            </p:nvSpPr>
            <p:spPr>
              <a:xfrm>
                <a:off x="1592" y="2913"/>
                <a:ext cx="61" cy="40"/>
              </a:xfrm>
              <a:custGeom>
                <a:rect b="b" l="l" r="r" t="t"/>
                <a:pathLst>
                  <a:path extrusionOk="0" h="39" w="60">
                    <a:moveTo>
                      <a:pt x="60" y="39"/>
                    </a:moveTo>
                    <a:lnTo>
                      <a:pt x="0" y="39"/>
                    </a:lnTo>
                    <a:lnTo>
                      <a:pt x="0" y="0"/>
                    </a:lnTo>
                    <a:lnTo>
                      <a:pt x="60" y="39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38" name="Google Shape;38;p11"/>
              <p:cNvSpPr/>
              <p:nvPr/>
            </p:nvSpPr>
            <p:spPr>
              <a:xfrm>
                <a:off x="1592" y="2897"/>
                <a:ext cx="95" cy="57"/>
              </a:xfrm>
              <a:custGeom>
                <a:rect b="b" l="l" r="r" t="t"/>
                <a:pathLst>
                  <a:path extrusionOk="0" h="56" w="96">
                    <a:moveTo>
                      <a:pt x="96" y="56"/>
                    </a:moveTo>
                    <a:lnTo>
                      <a:pt x="0" y="0"/>
                    </a:lnTo>
                    <a:lnTo>
                      <a:pt x="6" y="11"/>
                    </a:lnTo>
                    <a:lnTo>
                      <a:pt x="78" y="56"/>
                    </a:lnTo>
                    <a:lnTo>
                      <a:pt x="96" y="5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39" name="Google Shape;39;p11"/>
              <p:cNvSpPr/>
              <p:nvPr/>
            </p:nvSpPr>
            <p:spPr>
              <a:xfrm>
                <a:off x="1742" y="3008"/>
                <a:ext cx="73" cy="44"/>
              </a:xfrm>
              <a:custGeom>
                <a:rect b="b" l="l" r="r" t="t"/>
                <a:pathLst>
                  <a:path extrusionOk="0" h="44" w="72">
                    <a:moveTo>
                      <a:pt x="0" y="44"/>
                    </a:moveTo>
                    <a:lnTo>
                      <a:pt x="0" y="0"/>
                    </a:lnTo>
                    <a:lnTo>
                      <a:pt x="72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40" name="Google Shape;40;p11"/>
              <p:cNvSpPr/>
              <p:nvPr/>
            </p:nvSpPr>
            <p:spPr>
              <a:xfrm>
                <a:off x="1778" y="2998"/>
                <a:ext cx="61" cy="38"/>
              </a:xfrm>
              <a:custGeom>
                <a:rect b="b" l="l" r="r" t="t"/>
                <a:pathLst>
                  <a:path extrusionOk="0" h="39" w="60">
                    <a:moveTo>
                      <a:pt x="0" y="0"/>
                    </a:moveTo>
                    <a:lnTo>
                      <a:pt x="60" y="0"/>
                    </a:lnTo>
                    <a:lnTo>
                      <a:pt x="6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41" name="Google Shape;41;p11"/>
              <p:cNvSpPr/>
              <p:nvPr/>
            </p:nvSpPr>
            <p:spPr>
              <a:xfrm>
                <a:off x="1754" y="2998"/>
                <a:ext cx="85" cy="55"/>
              </a:xfrm>
              <a:custGeom>
                <a:rect b="b" l="l" r="r" t="t"/>
                <a:pathLst>
                  <a:path extrusionOk="0" h="55" w="84">
                    <a:moveTo>
                      <a:pt x="0" y="0"/>
                    </a:moveTo>
                    <a:lnTo>
                      <a:pt x="84" y="55"/>
                    </a:lnTo>
                    <a:lnTo>
                      <a:pt x="84" y="44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42" name="Google Shape;42;p11"/>
              <p:cNvSpPr/>
              <p:nvPr/>
            </p:nvSpPr>
            <p:spPr>
              <a:xfrm>
                <a:off x="1622" y="3002"/>
                <a:ext cx="71" cy="50"/>
              </a:xfrm>
              <a:custGeom>
                <a:rect b="b" l="l" r="r" t="t"/>
                <a:pathLst>
                  <a:path extrusionOk="0" h="50" w="72">
                    <a:moveTo>
                      <a:pt x="72" y="50"/>
                    </a:moveTo>
                    <a:lnTo>
                      <a:pt x="72" y="0"/>
                    </a:lnTo>
                    <a:lnTo>
                      <a:pt x="0" y="50"/>
                    </a:lnTo>
                    <a:lnTo>
                      <a:pt x="72" y="50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43" name="Google Shape;43;p11"/>
              <p:cNvSpPr/>
              <p:nvPr/>
            </p:nvSpPr>
            <p:spPr>
              <a:xfrm>
                <a:off x="1592" y="2998"/>
                <a:ext cx="55" cy="38"/>
              </a:xfrm>
              <a:custGeom>
                <a:rect b="b" l="l" r="r" t="t"/>
                <a:pathLst>
                  <a:path extrusionOk="0" h="39" w="54">
                    <a:moveTo>
                      <a:pt x="54" y="0"/>
                    </a:moveTo>
                    <a:lnTo>
                      <a:pt x="0" y="0"/>
                    </a:lnTo>
                    <a:lnTo>
                      <a:pt x="0" y="3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44" name="Google Shape;44;p11"/>
              <p:cNvSpPr/>
              <p:nvPr/>
            </p:nvSpPr>
            <p:spPr>
              <a:xfrm>
                <a:off x="1598" y="2998"/>
                <a:ext cx="95" cy="55"/>
              </a:xfrm>
              <a:custGeom>
                <a:rect b="b" l="l" r="r" t="t"/>
                <a:pathLst>
                  <a:path extrusionOk="0" h="55" w="96">
                    <a:moveTo>
                      <a:pt x="96" y="0"/>
                    </a:moveTo>
                    <a:lnTo>
                      <a:pt x="18" y="55"/>
                    </a:lnTo>
                    <a:lnTo>
                      <a:pt x="0" y="55"/>
                    </a:lnTo>
                    <a:lnTo>
                      <a:pt x="78" y="0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45" name="Google Shape;45;p11"/>
              <p:cNvSpPr/>
              <p:nvPr/>
            </p:nvSpPr>
            <p:spPr>
              <a:xfrm>
                <a:off x="1592" y="2897"/>
                <a:ext cx="247" cy="155"/>
              </a:xfrm>
              <a:custGeom>
                <a:rect b="b" l="l" r="r" t="t"/>
                <a:pathLst>
                  <a:path extrusionOk="0" h="156" w="245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46" name="Google Shape;46;p11"/>
            <p:cNvGrpSpPr/>
            <p:nvPr/>
          </p:nvGrpSpPr>
          <p:grpSpPr>
            <a:xfrm>
              <a:off x="2910190" y="5298398"/>
              <a:ext cx="164629" cy="104602"/>
              <a:chOff x="1778" y="2004"/>
              <a:chExt cx="246" cy="156"/>
            </a:xfrm>
          </p:grpSpPr>
          <p:sp>
            <p:nvSpPr>
              <p:cNvPr id="47" name="Google Shape;47;p11"/>
              <p:cNvSpPr/>
              <p:nvPr/>
            </p:nvSpPr>
            <p:spPr>
              <a:xfrm>
                <a:off x="1778" y="2004"/>
                <a:ext cx="246" cy="156"/>
              </a:xfrm>
              <a:custGeom>
                <a:rect b="b" l="l" r="r" t="t"/>
                <a:pathLst>
                  <a:path extrusionOk="0" h="151" w="239">
                    <a:moveTo>
                      <a:pt x="239" y="151"/>
                    </a:moveTo>
                    <a:lnTo>
                      <a:pt x="239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39" y="15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48" name="Google Shape;48;p11"/>
              <p:cNvSpPr/>
              <p:nvPr/>
            </p:nvSpPr>
            <p:spPr>
              <a:xfrm>
                <a:off x="1845" y="2026"/>
                <a:ext cx="120" cy="118"/>
              </a:xfrm>
              <a:custGeom>
                <a:rect b="b" l="l" r="r" t="t"/>
                <a:pathLst>
                  <a:path extrusionOk="0" h="117" w="119">
                    <a:moveTo>
                      <a:pt x="77" y="78"/>
                    </a:moveTo>
                    <a:lnTo>
                      <a:pt x="119" y="78"/>
                    </a:lnTo>
                    <a:lnTo>
                      <a:pt x="119" y="44"/>
                    </a:lnTo>
                    <a:lnTo>
                      <a:pt x="77" y="44"/>
                    </a:lnTo>
                    <a:lnTo>
                      <a:pt x="77" y="0"/>
                    </a:lnTo>
                    <a:lnTo>
                      <a:pt x="42" y="0"/>
                    </a:lnTo>
                    <a:lnTo>
                      <a:pt x="42" y="44"/>
                    </a:lnTo>
                    <a:lnTo>
                      <a:pt x="0" y="44"/>
                    </a:lnTo>
                    <a:lnTo>
                      <a:pt x="0" y="78"/>
                    </a:lnTo>
                    <a:lnTo>
                      <a:pt x="42" y="78"/>
                    </a:lnTo>
                    <a:lnTo>
                      <a:pt x="42" y="117"/>
                    </a:lnTo>
                    <a:lnTo>
                      <a:pt x="77" y="117"/>
                    </a:lnTo>
                    <a:lnTo>
                      <a:pt x="77" y="7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49" name="Google Shape;49;p11"/>
              <p:cNvSpPr/>
              <p:nvPr/>
            </p:nvSpPr>
            <p:spPr>
              <a:xfrm>
                <a:off x="1778" y="2004"/>
                <a:ext cx="246" cy="156"/>
              </a:xfrm>
              <a:custGeom>
                <a:rect b="b" l="l" r="r" t="t"/>
                <a:pathLst>
                  <a:path extrusionOk="0" h="157" w="245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50" name="Google Shape;50;p11"/>
            <p:cNvGrpSpPr/>
            <p:nvPr/>
          </p:nvGrpSpPr>
          <p:grpSpPr>
            <a:xfrm>
              <a:off x="2698061" y="5298398"/>
              <a:ext cx="164271" cy="105273"/>
              <a:chOff x="1592" y="2143"/>
              <a:chExt cx="247" cy="156"/>
            </a:xfrm>
          </p:grpSpPr>
          <p:sp>
            <p:nvSpPr>
              <p:cNvPr id="51" name="Google Shape;51;p11"/>
              <p:cNvSpPr/>
              <p:nvPr/>
            </p:nvSpPr>
            <p:spPr>
              <a:xfrm>
                <a:off x="1592" y="2143"/>
                <a:ext cx="246" cy="155"/>
              </a:xfrm>
              <a:custGeom>
                <a:rect b="b" l="l" r="r" t="t"/>
                <a:pathLst>
                  <a:path extrusionOk="0" h="156" w="245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52" name="Google Shape;52;p11"/>
              <p:cNvSpPr/>
              <p:nvPr/>
            </p:nvSpPr>
            <p:spPr>
              <a:xfrm>
                <a:off x="1592" y="2143"/>
                <a:ext cx="66" cy="67"/>
              </a:xfrm>
              <a:custGeom>
                <a:rect b="b" l="l" r="r" t="t"/>
                <a:pathLst>
                  <a:path extrusionOk="0" h="67" w="66">
                    <a:moveTo>
                      <a:pt x="66" y="0"/>
                    </a:moveTo>
                    <a:lnTo>
                      <a:pt x="0" y="0"/>
                    </a:lnTo>
                    <a:lnTo>
                      <a:pt x="0" y="67"/>
                    </a:lnTo>
                    <a:lnTo>
                      <a:pt x="66" y="67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53" name="Google Shape;53;p11"/>
              <p:cNvSpPr/>
              <p:nvPr/>
            </p:nvSpPr>
            <p:spPr>
              <a:xfrm>
                <a:off x="1592" y="2238"/>
                <a:ext cx="66" cy="61"/>
              </a:xfrm>
              <a:custGeom>
                <a:rect b="b" l="l" r="r" t="t"/>
                <a:pathLst>
                  <a:path extrusionOk="0" h="61" w="66">
                    <a:moveTo>
                      <a:pt x="0" y="0"/>
                    </a:moveTo>
                    <a:lnTo>
                      <a:pt x="0" y="61"/>
                    </a:lnTo>
                    <a:lnTo>
                      <a:pt x="66" y="61"/>
                    </a:lnTo>
                    <a:lnTo>
                      <a:pt x="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54" name="Google Shape;54;p11"/>
              <p:cNvSpPr/>
              <p:nvPr/>
            </p:nvSpPr>
            <p:spPr>
              <a:xfrm>
                <a:off x="1689" y="2238"/>
                <a:ext cx="150" cy="61"/>
              </a:xfrm>
              <a:custGeom>
                <a:rect b="b" l="l" r="r" t="t"/>
                <a:pathLst>
                  <a:path extrusionOk="0" h="61" w="149">
                    <a:moveTo>
                      <a:pt x="0" y="61"/>
                    </a:moveTo>
                    <a:lnTo>
                      <a:pt x="149" y="61"/>
                    </a:lnTo>
                    <a:lnTo>
                      <a:pt x="14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55" name="Google Shape;55;p11"/>
              <p:cNvSpPr/>
              <p:nvPr/>
            </p:nvSpPr>
            <p:spPr>
              <a:xfrm>
                <a:off x="1689" y="2143"/>
                <a:ext cx="150" cy="67"/>
              </a:xfrm>
              <a:custGeom>
                <a:rect b="b" l="l" r="r" t="t"/>
                <a:pathLst>
                  <a:path extrusionOk="0" h="67" w="149">
                    <a:moveTo>
                      <a:pt x="0" y="0"/>
                    </a:moveTo>
                    <a:lnTo>
                      <a:pt x="0" y="67"/>
                    </a:lnTo>
                    <a:lnTo>
                      <a:pt x="149" y="67"/>
                    </a:lnTo>
                    <a:lnTo>
                      <a:pt x="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56" name="Google Shape;56;p11"/>
              <p:cNvSpPr/>
              <p:nvPr/>
            </p:nvSpPr>
            <p:spPr>
              <a:xfrm>
                <a:off x="1592" y="2143"/>
                <a:ext cx="246" cy="155"/>
              </a:xfrm>
              <a:custGeom>
                <a:rect b="b" l="l" r="r" t="t"/>
                <a:pathLst>
                  <a:path extrusionOk="0" h="156" w="245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57" name="Google Shape;57;p11"/>
            <p:cNvGrpSpPr/>
            <p:nvPr/>
          </p:nvGrpSpPr>
          <p:grpSpPr>
            <a:xfrm>
              <a:off x="2486912" y="5298398"/>
              <a:ext cx="163291" cy="105273"/>
              <a:chOff x="1593" y="1897"/>
              <a:chExt cx="244" cy="157"/>
            </a:xfrm>
          </p:grpSpPr>
          <p:sp>
            <p:nvSpPr>
              <p:cNvPr id="58" name="Google Shape;58;p11"/>
              <p:cNvSpPr/>
              <p:nvPr/>
            </p:nvSpPr>
            <p:spPr>
              <a:xfrm>
                <a:off x="1593" y="1897"/>
                <a:ext cx="244" cy="156"/>
              </a:xfrm>
              <a:custGeom>
                <a:rect b="b" l="l" r="r" t="t"/>
                <a:pathLst>
                  <a:path extrusionOk="0" h="157" w="245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59" name="Google Shape;59;p11"/>
              <p:cNvSpPr/>
              <p:nvPr/>
            </p:nvSpPr>
            <p:spPr>
              <a:xfrm>
                <a:off x="1593" y="1897"/>
                <a:ext cx="244" cy="47"/>
              </a:xfrm>
              <a:custGeom>
                <a:rect b="b" l="l" r="r" t="t"/>
                <a:pathLst>
                  <a:path extrusionOk="0" h="45" w="245">
                    <a:moveTo>
                      <a:pt x="245" y="45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245" y="4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60" name="Google Shape;60;p11"/>
              <p:cNvSpPr/>
              <p:nvPr/>
            </p:nvSpPr>
            <p:spPr>
              <a:xfrm>
                <a:off x="1593" y="2003"/>
                <a:ext cx="244" cy="51"/>
              </a:xfrm>
              <a:custGeom>
                <a:rect b="b" l="l" r="r" t="t"/>
                <a:pathLst>
                  <a:path extrusionOk="0" h="51" w="245">
                    <a:moveTo>
                      <a:pt x="245" y="51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5" y="5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61" name="Google Shape;61;p11"/>
              <p:cNvSpPr/>
              <p:nvPr/>
            </p:nvSpPr>
            <p:spPr>
              <a:xfrm>
                <a:off x="1593" y="1897"/>
                <a:ext cx="244" cy="156"/>
              </a:xfrm>
              <a:custGeom>
                <a:rect b="b" l="l" r="r" t="t"/>
                <a:pathLst>
                  <a:path extrusionOk="0" h="157" w="245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62" name="Google Shape;62;p11"/>
            <p:cNvGrpSpPr/>
            <p:nvPr/>
          </p:nvGrpSpPr>
          <p:grpSpPr>
            <a:xfrm>
              <a:off x="1633860" y="5298398"/>
              <a:ext cx="165299" cy="104917"/>
              <a:chOff x="1778" y="1164"/>
              <a:chExt cx="247" cy="157"/>
            </a:xfrm>
          </p:grpSpPr>
          <p:sp>
            <p:nvSpPr>
              <p:cNvPr id="63" name="Google Shape;63;p11"/>
              <p:cNvSpPr/>
              <p:nvPr/>
            </p:nvSpPr>
            <p:spPr>
              <a:xfrm>
                <a:off x="1778" y="1164"/>
                <a:ext cx="102" cy="157"/>
              </a:xfrm>
              <a:custGeom>
                <a:rect b="b" l="l" r="r" t="t"/>
                <a:pathLst>
                  <a:path extrusionOk="0" h="156" w="96">
                    <a:moveTo>
                      <a:pt x="96" y="156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96" y="0"/>
                    </a:lnTo>
                    <a:lnTo>
                      <a:pt x="96" y="156"/>
                    </a:lnTo>
                    <a:close/>
                  </a:path>
                </a:pathLst>
              </a:custGeom>
              <a:solidFill>
                <a:srgbClr val="13863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64" name="Google Shape;64;p11"/>
              <p:cNvSpPr/>
              <p:nvPr/>
            </p:nvSpPr>
            <p:spPr>
              <a:xfrm>
                <a:off x="1880" y="1164"/>
                <a:ext cx="145" cy="157"/>
              </a:xfrm>
              <a:custGeom>
                <a:rect b="b" l="l" r="r" t="t"/>
                <a:pathLst>
                  <a:path extrusionOk="0" h="156" w="143">
                    <a:moveTo>
                      <a:pt x="143" y="156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43" y="0"/>
                    </a:lnTo>
                    <a:lnTo>
                      <a:pt x="143" y="156"/>
                    </a:lnTo>
                    <a:close/>
                  </a:path>
                </a:pathLst>
              </a:custGeom>
              <a:solidFill>
                <a:srgbClr val="FF170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65" name="Google Shape;65;p11"/>
              <p:cNvSpPr/>
              <p:nvPr/>
            </p:nvSpPr>
            <p:spPr>
              <a:xfrm>
                <a:off x="1874" y="1199"/>
                <a:ext cx="12" cy="90"/>
              </a:xfrm>
              <a:custGeom>
                <a:rect b="b" l="l" r="r" t="t"/>
                <a:pathLst>
                  <a:path extrusionOk="0" h="90" w="12">
                    <a:moveTo>
                      <a:pt x="12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" y="90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66" name="Google Shape;66;p11"/>
              <p:cNvSpPr/>
              <p:nvPr/>
            </p:nvSpPr>
            <p:spPr>
              <a:xfrm>
                <a:off x="1874" y="1199"/>
                <a:ext cx="12" cy="90"/>
              </a:xfrm>
              <a:custGeom>
                <a:rect b="b" l="l" r="r" t="t"/>
                <a:pathLst>
                  <a:path extrusionOk="0" h="90" w="12">
                    <a:moveTo>
                      <a:pt x="12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" y="90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67" name="Google Shape;67;p11"/>
              <p:cNvSpPr/>
              <p:nvPr/>
            </p:nvSpPr>
            <p:spPr>
              <a:xfrm>
                <a:off x="1837" y="1221"/>
                <a:ext cx="49" cy="22"/>
              </a:xfrm>
              <a:custGeom>
                <a:rect b="b" l="l" r="r" t="t"/>
                <a:pathLst>
                  <a:path extrusionOk="0" h="22" w="48">
                    <a:moveTo>
                      <a:pt x="42" y="22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48" y="16"/>
                    </a:lnTo>
                    <a:lnTo>
                      <a:pt x="42" y="22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68" name="Google Shape;68;p11"/>
              <p:cNvSpPr/>
              <p:nvPr/>
            </p:nvSpPr>
            <p:spPr>
              <a:xfrm>
                <a:off x="1837" y="1221"/>
                <a:ext cx="49" cy="22"/>
              </a:xfrm>
              <a:custGeom>
                <a:rect b="b" l="l" r="r" t="t"/>
                <a:pathLst>
                  <a:path extrusionOk="0" h="22" w="48">
                    <a:moveTo>
                      <a:pt x="42" y="22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48" y="16"/>
                    </a:lnTo>
                    <a:lnTo>
                      <a:pt x="42" y="22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69" name="Google Shape;69;p11"/>
              <p:cNvSpPr/>
              <p:nvPr/>
            </p:nvSpPr>
            <p:spPr>
              <a:xfrm>
                <a:off x="1880" y="1237"/>
                <a:ext cx="49" cy="27"/>
              </a:xfrm>
              <a:custGeom>
                <a:rect b="b" l="l" r="r" t="t"/>
                <a:pathLst>
                  <a:path extrusionOk="0" h="28" w="47">
                    <a:moveTo>
                      <a:pt x="41" y="28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47" y="23"/>
                    </a:lnTo>
                    <a:lnTo>
                      <a:pt x="41" y="28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0" name="Google Shape;70;p11"/>
              <p:cNvSpPr/>
              <p:nvPr/>
            </p:nvSpPr>
            <p:spPr>
              <a:xfrm>
                <a:off x="1880" y="1237"/>
                <a:ext cx="49" cy="27"/>
              </a:xfrm>
              <a:custGeom>
                <a:rect b="b" l="l" r="r" t="t"/>
                <a:pathLst>
                  <a:path extrusionOk="0" h="28" w="47">
                    <a:moveTo>
                      <a:pt x="41" y="28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47" y="23"/>
                    </a:lnTo>
                    <a:lnTo>
                      <a:pt x="41" y="28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1" name="Google Shape;71;p11"/>
              <p:cNvSpPr/>
              <p:nvPr/>
            </p:nvSpPr>
            <p:spPr>
              <a:xfrm>
                <a:off x="1880" y="1221"/>
                <a:ext cx="43" cy="29"/>
              </a:xfrm>
              <a:custGeom>
                <a:rect b="b" l="l" r="r" t="t"/>
                <a:pathLst>
                  <a:path extrusionOk="0" h="28" w="41">
                    <a:moveTo>
                      <a:pt x="0" y="28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22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2" name="Google Shape;72;p11"/>
              <p:cNvSpPr/>
              <p:nvPr/>
            </p:nvSpPr>
            <p:spPr>
              <a:xfrm>
                <a:off x="1880" y="1221"/>
                <a:ext cx="43" cy="29"/>
              </a:xfrm>
              <a:custGeom>
                <a:rect b="b" l="l" r="r" t="t"/>
                <a:pathLst>
                  <a:path extrusionOk="0" h="28" w="41">
                    <a:moveTo>
                      <a:pt x="0" y="28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22"/>
                    </a:lnTo>
                    <a:lnTo>
                      <a:pt x="0" y="28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3" name="Google Shape;73;p11"/>
              <p:cNvSpPr/>
              <p:nvPr/>
            </p:nvSpPr>
            <p:spPr>
              <a:xfrm>
                <a:off x="1831" y="1225"/>
                <a:ext cx="55" cy="18"/>
              </a:xfrm>
              <a:custGeom>
                <a:rect b="b" l="l" r="r" t="t"/>
                <a:pathLst>
                  <a:path extrusionOk="0" h="17" w="54">
                    <a:moveTo>
                      <a:pt x="54" y="6"/>
                    </a:moveTo>
                    <a:lnTo>
                      <a:pt x="0" y="17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4" name="Google Shape;74;p11"/>
              <p:cNvSpPr/>
              <p:nvPr/>
            </p:nvSpPr>
            <p:spPr>
              <a:xfrm>
                <a:off x="1831" y="1225"/>
                <a:ext cx="55" cy="18"/>
              </a:xfrm>
              <a:custGeom>
                <a:rect b="b" l="l" r="r" t="t"/>
                <a:pathLst>
                  <a:path extrusionOk="0" h="17" w="54">
                    <a:moveTo>
                      <a:pt x="54" y="6"/>
                    </a:moveTo>
                    <a:lnTo>
                      <a:pt x="0" y="17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5" name="Google Shape;75;p11"/>
              <p:cNvSpPr/>
              <p:nvPr/>
            </p:nvSpPr>
            <p:spPr>
              <a:xfrm>
                <a:off x="1837" y="1248"/>
                <a:ext cx="55" cy="16"/>
              </a:xfrm>
              <a:custGeom>
                <a:rect b="b" l="l" r="r" t="t"/>
                <a:pathLst>
                  <a:path extrusionOk="0" h="16" w="54">
                    <a:moveTo>
                      <a:pt x="54" y="5"/>
                    </a:moveTo>
                    <a:lnTo>
                      <a:pt x="0" y="16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5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6" name="Google Shape;76;p11"/>
              <p:cNvSpPr/>
              <p:nvPr/>
            </p:nvSpPr>
            <p:spPr>
              <a:xfrm>
                <a:off x="1837" y="1248"/>
                <a:ext cx="55" cy="16"/>
              </a:xfrm>
              <a:custGeom>
                <a:rect b="b" l="l" r="r" t="t"/>
                <a:pathLst>
                  <a:path extrusionOk="0" h="16" w="54">
                    <a:moveTo>
                      <a:pt x="54" y="5"/>
                    </a:moveTo>
                    <a:lnTo>
                      <a:pt x="0" y="16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5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7" name="Google Shape;77;p11"/>
              <p:cNvSpPr/>
              <p:nvPr/>
            </p:nvSpPr>
            <p:spPr>
              <a:xfrm>
                <a:off x="1831" y="1244"/>
                <a:ext cx="55" cy="10"/>
              </a:xfrm>
              <a:custGeom>
                <a:rect b="b" l="l" r="r" t="t"/>
                <a:pathLst>
                  <a:path extrusionOk="0" h="11" w="54">
                    <a:moveTo>
                      <a:pt x="0" y="0"/>
                    </a:moveTo>
                    <a:lnTo>
                      <a:pt x="54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8" name="Google Shape;78;p11"/>
              <p:cNvSpPr/>
              <p:nvPr/>
            </p:nvSpPr>
            <p:spPr>
              <a:xfrm>
                <a:off x="1831" y="1244"/>
                <a:ext cx="55" cy="10"/>
              </a:xfrm>
              <a:custGeom>
                <a:rect b="b" l="l" r="r" t="t"/>
                <a:pathLst>
                  <a:path extrusionOk="0" h="11" w="54">
                    <a:moveTo>
                      <a:pt x="0" y="0"/>
                    </a:moveTo>
                    <a:lnTo>
                      <a:pt x="54" y="11"/>
                    </a:lnTo>
                    <a:lnTo>
                      <a:pt x="0" y="0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79" name="Google Shape;79;p11"/>
              <p:cNvSpPr/>
              <p:nvPr/>
            </p:nvSpPr>
            <p:spPr>
              <a:xfrm>
                <a:off x="1880" y="1225"/>
                <a:ext cx="49" cy="18"/>
              </a:xfrm>
              <a:custGeom>
                <a:rect b="b" l="l" r="r" t="t"/>
                <a:pathLst>
                  <a:path extrusionOk="0" h="17" w="47">
                    <a:moveTo>
                      <a:pt x="0" y="6"/>
                    </a:moveTo>
                    <a:lnTo>
                      <a:pt x="47" y="17"/>
                    </a:lnTo>
                    <a:lnTo>
                      <a:pt x="47" y="11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0" name="Google Shape;80;p11"/>
              <p:cNvSpPr/>
              <p:nvPr/>
            </p:nvSpPr>
            <p:spPr>
              <a:xfrm>
                <a:off x="1880" y="1225"/>
                <a:ext cx="49" cy="18"/>
              </a:xfrm>
              <a:custGeom>
                <a:rect b="b" l="l" r="r" t="t"/>
                <a:pathLst>
                  <a:path extrusionOk="0" h="17" w="47">
                    <a:moveTo>
                      <a:pt x="0" y="6"/>
                    </a:moveTo>
                    <a:lnTo>
                      <a:pt x="47" y="17"/>
                    </a:lnTo>
                    <a:lnTo>
                      <a:pt x="47" y="11"/>
                    </a:lnTo>
                    <a:lnTo>
                      <a:pt x="0" y="0"/>
                    </a:lnTo>
                    <a:lnTo>
                      <a:pt x="0" y="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1" name="Google Shape;81;p11"/>
              <p:cNvSpPr/>
              <p:nvPr/>
            </p:nvSpPr>
            <p:spPr>
              <a:xfrm>
                <a:off x="1880" y="1244"/>
                <a:ext cx="49" cy="10"/>
              </a:xfrm>
              <a:custGeom>
                <a:rect b="b" l="l" r="r" t="t"/>
                <a:pathLst>
                  <a:path extrusionOk="0" h="11" w="47">
                    <a:moveTo>
                      <a:pt x="47" y="0"/>
                    </a:moveTo>
                    <a:lnTo>
                      <a:pt x="0" y="11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2" name="Google Shape;82;p11"/>
              <p:cNvSpPr/>
              <p:nvPr/>
            </p:nvSpPr>
            <p:spPr>
              <a:xfrm>
                <a:off x="1880" y="1244"/>
                <a:ext cx="49" cy="10"/>
              </a:xfrm>
              <a:custGeom>
                <a:rect b="b" l="l" r="r" t="t"/>
                <a:pathLst>
                  <a:path extrusionOk="0" h="11" w="47">
                    <a:moveTo>
                      <a:pt x="47" y="0"/>
                    </a:moveTo>
                    <a:lnTo>
                      <a:pt x="0" y="11"/>
                    </a:lnTo>
                    <a:lnTo>
                      <a:pt x="47" y="0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3" name="Google Shape;83;p11"/>
              <p:cNvSpPr/>
              <p:nvPr/>
            </p:nvSpPr>
            <p:spPr>
              <a:xfrm>
                <a:off x="1837" y="1264"/>
                <a:ext cx="86" cy="2"/>
              </a:xfrm>
              <a:custGeom>
                <a:rect b="b" l="l" r="r" t="t"/>
                <a:pathLst>
                  <a:path extrusionOk="0" h="1" w="83">
                    <a:moveTo>
                      <a:pt x="83" y="0"/>
                    </a:moveTo>
                    <a:lnTo>
                      <a:pt x="0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4" name="Google Shape;84;p11"/>
              <p:cNvSpPr/>
              <p:nvPr/>
            </p:nvSpPr>
            <p:spPr>
              <a:xfrm>
                <a:off x="1837" y="1264"/>
                <a:ext cx="86" cy="2"/>
              </a:xfrm>
              <a:custGeom>
                <a:rect b="b" l="l" r="r" t="t"/>
                <a:pathLst>
                  <a:path extrusionOk="0" h="1" w="83">
                    <a:moveTo>
                      <a:pt x="83" y="0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5" name="Google Shape;85;p11"/>
              <p:cNvSpPr/>
              <p:nvPr/>
            </p:nvSpPr>
            <p:spPr>
              <a:xfrm>
                <a:off x="1837" y="1215"/>
                <a:ext cx="86" cy="6"/>
              </a:xfrm>
              <a:custGeom>
                <a:rect b="b" l="l" r="r" t="t"/>
                <a:pathLst>
                  <a:path extrusionOk="0" h="6" w="83">
                    <a:moveTo>
                      <a:pt x="83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83" y="0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6" name="Google Shape;86;p11"/>
              <p:cNvSpPr/>
              <p:nvPr/>
            </p:nvSpPr>
            <p:spPr>
              <a:xfrm>
                <a:off x="1837" y="1215"/>
                <a:ext cx="86" cy="6"/>
              </a:xfrm>
              <a:custGeom>
                <a:rect b="b" l="l" r="r" t="t"/>
                <a:pathLst>
                  <a:path extrusionOk="0" h="6" w="83">
                    <a:moveTo>
                      <a:pt x="83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83" y="0"/>
                    </a:lnTo>
                    <a:lnTo>
                      <a:pt x="83" y="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7" name="Google Shape;87;p11"/>
              <p:cNvSpPr/>
              <p:nvPr/>
            </p:nvSpPr>
            <p:spPr>
              <a:xfrm>
                <a:off x="1831" y="1199"/>
                <a:ext cx="104" cy="90"/>
              </a:xfrm>
              <a:custGeom>
                <a:rect b="b" l="l" r="r" t="t"/>
                <a:pathLst>
                  <a:path extrusionOk="0" h="90" w="101">
                    <a:moveTo>
                      <a:pt x="48" y="0"/>
                    </a:moveTo>
                    <a:lnTo>
                      <a:pt x="30" y="6"/>
                    </a:lnTo>
                    <a:lnTo>
                      <a:pt x="18" y="12"/>
                    </a:lnTo>
                    <a:lnTo>
                      <a:pt x="6" y="28"/>
                    </a:lnTo>
                    <a:lnTo>
                      <a:pt x="0" y="45"/>
                    </a:lnTo>
                    <a:lnTo>
                      <a:pt x="6" y="62"/>
                    </a:lnTo>
                    <a:lnTo>
                      <a:pt x="18" y="79"/>
                    </a:lnTo>
                    <a:lnTo>
                      <a:pt x="30" y="84"/>
                    </a:lnTo>
                    <a:lnTo>
                      <a:pt x="48" y="90"/>
                    </a:lnTo>
                    <a:lnTo>
                      <a:pt x="71" y="84"/>
                    </a:lnTo>
                    <a:lnTo>
                      <a:pt x="83" y="79"/>
                    </a:lnTo>
                    <a:lnTo>
                      <a:pt x="95" y="62"/>
                    </a:lnTo>
                    <a:lnTo>
                      <a:pt x="101" y="45"/>
                    </a:lnTo>
                    <a:lnTo>
                      <a:pt x="95" y="28"/>
                    </a:lnTo>
                    <a:lnTo>
                      <a:pt x="83" y="12"/>
                    </a:lnTo>
                    <a:lnTo>
                      <a:pt x="71" y="6"/>
                    </a:lnTo>
                    <a:lnTo>
                      <a:pt x="48" y="0"/>
                    </a:lnTo>
                    <a:close/>
                    <a:moveTo>
                      <a:pt x="48" y="84"/>
                    </a:moveTo>
                    <a:lnTo>
                      <a:pt x="30" y="84"/>
                    </a:lnTo>
                    <a:lnTo>
                      <a:pt x="18" y="73"/>
                    </a:lnTo>
                    <a:lnTo>
                      <a:pt x="12" y="62"/>
                    </a:lnTo>
                    <a:lnTo>
                      <a:pt x="6" y="45"/>
                    </a:lnTo>
                    <a:lnTo>
                      <a:pt x="12" y="28"/>
                    </a:lnTo>
                    <a:lnTo>
                      <a:pt x="18" y="17"/>
                    </a:lnTo>
                    <a:lnTo>
                      <a:pt x="30" y="6"/>
                    </a:lnTo>
                    <a:lnTo>
                      <a:pt x="48" y="0"/>
                    </a:lnTo>
                    <a:lnTo>
                      <a:pt x="66" y="6"/>
                    </a:lnTo>
                    <a:lnTo>
                      <a:pt x="83" y="17"/>
                    </a:lnTo>
                    <a:lnTo>
                      <a:pt x="89" y="28"/>
                    </a:lnTo>
                    <a:lnTo>
                      <a:pt x="95" y="45"/>
                    </a:lnTo>
                    <a:lnTo>
                      <a:pt x="89" y="62"/>
                    </a:lnTo>
                    <a:lnTo>
                      <a:pt x="83" y="73"/>
                    </a:lnTo>
                    <a:lnTo>
                      <a:pt x="66" y="84"/>
                    </a:lnTo>
                    <a:lnTo>
                      <a:pt x="48" y="84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8" name="Google Shape;88;p11"/>
              <p:cNvSpPr/>
              <p:nvPr/>
            </p:nvSpPr>
            <p:spPr>
              <a:xfrm>
                <a:off x="1831" y="1199"/>
                <a:ext cx="104" cy="90"/>
              </a:xfrm>
              <a:custGeom>
                <a:rect b="b" l="l" r="r" t="t"/>
                <a:pathLst>
                  <a:path extrusionOk="0" h="90" w="101">
                    <a:moveTo>
                      <a:pt x="48" y="0"/>
                    </a:moveTo>
                    <a:lnTo>
                      <a:pt x="30" y="6"/>
                    </a:lnTo>
                    <a:lnTo>
                      <a:pt x="18" y="12"/>
                    </a:lnTo>
                    <a:lnTo>
                      <a:pt x="6" y="28"/>
                    </a:lnTo>
                    <a:lnTo>
                      <a:pt x="0" y="45"/>
                    </a:lnTo>
                    <a:lnTo>
                      <a:pt x="6" y="62"/>
                    </a:lnTo>
                    <a:lnTo>
                      <a:pt x="18" y="79"/>
                    </a:lnTo>
                    <a:lnTo>
                      <a:pt x="30" y="84"/>
                    </a:lnTo>
                    <a:lnTo>
                      <a:pt x="48" y="90"/>
                    </a:lnTo>
                    <a:lnTo>
                      <a:pt x="71" y="84"/>
                    </a:lnTo>
                    <a:lnTo>
                      <a:pt x="83" y="79"/>
                    </a:lnTo>
                    <a:lnTo>
                      <a:pt x="95" y="62"/>
                    </a:lnTo>
                    <a:lnTo>
                      <a:pt x="101" y="45"/>
                    </a:lnTo>
                    <a:lnTo>
                      <a:pt x="95" y="28"/>
                    </a:lnTo>
                    <a:lnTo>
                      <a:pt x="83" y="12"/>
                    </a:lnTo>
                    <a:lnTo>
                      <a:pt x="71" y="6"/>
                    </a:lnTo>
                    <a:lnTo>
                      <a:pt x="48" y="0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9" name="Google Shape;89;p11"/>
              <p:cNvSpPr/>
              <p:nvPr/>
            </p:nvSpPr>
            <p:spPr>
              <a:xfrm>
                <a:off x="1837" y="1199"/>
                <a:ext cx="92" cy="84"/>
              </a:xfrm>
              <a:custGeom>
                <a:rect b="b" l="l" r="r" t="t"/>
                <a:pathLst>
                  <a:path extrusionOk="0" h="84" w="89">
                    <a:moveTo>
                      <a:pt x="42" y="84"/>
                    </a:moveTo>
                    <a:lnTo>
                      <a:pt x="24" y="84"/>
                    </a:lnTo>
                    <a:lnTo>
                      <a:pt x="12" y="73"/>
                    </a:lnTo>
                    <a:lnTo>
                      <a:pt x="6" y="62"/>
                    </a:lnTo>
                    <a:lnTo>
                      <a:pt x="0" y="45"/>
                    </a:lnTo>
                    <a:lnTo>
                      <a:pt x="6" y="28"/>
                    </a:lnTo>
                    <a:lnTo>
                      <a:pt x="12" y="17"/>
                    </a:lnTo>
                    <a:lnTo>
                      <a:pt x="24" y="6"/>
                    </a:lnTo>
                    <a:lnTo>
                      <a:pt x="42" y="0"/>
                    </a:lnTo>
                    <a:lnTo>
                      <a:pt x="60" y="6"/>
                    </a:lnTo>
                    <a:lnTo>
                      <a:pt x="77" y="17"/>
                    </a:lnTo>
                    <a:lnTo>
                      <a:pt x="83" y="28"/>
                    </a:lnTo>
                    <a:lnTo>
                      <a:pt x="89" y="45"/>
                    </a:lnTo>
                    <a:lnTo>
                      <a:pt x="83" y="62"/>
                    </a:lnTo>
                    <a:lnTo>
                      <a:pt x="77" y="73"/>
                    </a:lnTo>
                    <a:lnTo>
                      <a:pt x="60" y="84"/>
                    </a:lnTo>
                    <a:lnTo>
                      <a:pt x="42" y="84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0" name="Google Shape;90;p11"/>
              <p:cNvSpPr/>
              <p:nvPr/>
            </p:nvSpPr>
            <p:spPr>
              <a:xfrm>
                <a:off x="1858" y="1209"/>
                <a:ext cx="53" cy="67"/>
              </a:xfrm>
              <a:custGeom>
                <a:rect b="b" l="l" r="r" t="t"/>
                <a:pathLst>
                  <a:path extrusionOk="0" h="67" w="53">
                    <a:moveTo>
                      <a:pt x="53" y="50"/>
                    </a:moveTo>
                    <a:lnTo>
                      <a:pt x="53" y="55"/>
                    </a:lnTo>
                    <a:lnTo>
                      <a:pt x="47" y="61"/>
                    </a:lnTo>
                    <a:lnTo>
                      <a:pt x="36" y="67"/>
                    </a:lnTo>
                    <a:lnTo>
                      <a:pt x="24" y="67"/>
                    </a:lnTo>
                    <a:lnTo>
                      <a:pt x="18" y="67"/>
                    </a:lnTo>
                    <a:lnTo>
                      <a:pt x="6" y="61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50"/>
                    </a:lnTo>
                    <a:close/>
                  </a:path>
                </a:pathLst>
              </a:custGeom>
              <a:solidFill>
                <a:srgbClr val="FF160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1" name="Google Shape;91;p11"/>
              <p:cNvSpPr/>
              <p:nvPr/>
            </p:nvSpPr>
            <p:spPr>
              <a:xfrm>
                <a:off x="1858" y="1209"/>
                <a:ext cx="53" cy="67"/>
              </a:xfrm>
              <a:custGeom>
                <a:rect b="b" l="l" r="r" t="t"/>
                <a:pathLst>
                  <a:path extrusionOk="0" h="67" w="53">
                    <a:moveTo>
                      <a:pt x="53" y="50"/>
                    </a:moveTo>
                    <a:lnTo>
                      <a:pt x="53" y="55"/>
                    </a:lnTo>
                    <a:lnTo>
                      <a:pt x="47" y="61"/>
                    </a:lnTo>
                    <a:lnTo>
                      <a:pt x="36" y="67"/>
                    </a:lnTo>
                    <a:lnTo>
                      <a:pt x="24" y="67"/>
                    </a:lnTo>
                    <a:lnTo>
                      <a:pt x="18" y="67"/>
                    </a:lnTo>
                    <a:lnTo>
                      <a:pt x="6" y="61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50"/>
                    </a:lnTo>
                  </a:path>
                </a:pathLst>
              </a:custGeom>
              <a:noFill/>
              <a:ln cap="flat" cmpd="sng" w="9525">
                <a:solidFill>
                  <a:srgbClr val="FFFFFF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2" name="Google Shape;92;p11"/>
              <p:cNvSpPr/>
              <p:nvPr/>
            </p:nvSpPr>
            <p:spPr>
              <a:xfrm>
                <a:off x="1868" y="1225"/>
                <a:ext cx="31" cy="35"/>
              </a:xfrm>
              <a:custGeom>
                <a:rect b="b" l="l" r="r" t="t"/>
                <a:pathLst>
                  <a:path extrusionOk="0" h="34" w="30">
                    <a:moveTo>
                      <a:pt x="30" y="28"/>
                    </a:moveTo>
                    <a:lnTo>
                      <a:pt x="24" y="34"/>
                    </a:lnTo>
                    <a:lnTo>
                      <a:pt x="12" y="34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3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3" name="Google Shape;93;p11"/>
              <p:cNvSpPr/>
              <p:nvPr/>
            </p:nvSpPr>
            <p:spPr>
              <a:xfrm>
                <a:off x="1880" y="1225"/>
                <a:ext cx="6" cy="12"/>
              </a:xfrm>
              <a:custGeom>
                <a:rect b="b" l="l" r="r" t="t"/>
                <a:pathLst>
                  <a:path extrusionOk="0" h="11" w="6">
                    <a:moveTo>
                      <a:pt x="6" y="6"/>
                    </a:moveTo>
                    <a:lnTo>
                      <a:pt x="6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4" name="Google Shape;94;p11"/>
              <p:cNvSpPr/>
              <p:nvPr/>
            </p:nvSpPr>
            <p:spPr>
              <a:xfrm>
                <a:off x="1880" y="1248"/>
                <a:ext cx="6" cy="6"/>
              </a:xfrm>
              <a:custGeom>
                <a:rect b="b" l="l" r="r" t="t"/>
                <a:pathLst>
                  <a:path extrusionOk="0" h="5" w="6">
                    <a:moveTo>
                      <a:pt x="6" y="5"/>
                    </a:moveTo>
                    <a:lnTo>
                      <a:pt x="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A50A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5" name="Google Shape;95;p11"/>
              <p:cNvSpPr/>
              <p:nvPr/>
            </p:nvSpPr>
            <p:spPr>
              <a:xfrm>
                <a:off x="1886" y="1237"/>
                <a:ext cx="6" cy="6"/>
              </a:xfrm>
              <a:custGeom>
                <a:rect b="b" l="l" r="r" t="t"/>
                <a:pathLst>
                  <a:path extrusionOk="0" h="6" w="6">
                    <a:moveTo>
                      <a:pt x="6" y="6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6" name="Google Shape;96;p11"/>
              <p:cNvSpPr/>
              <p:nvPr/>
            </p:nvSpPr>
            <p:spPr>
              <a:xfrm>
                <a:off x="1874" y="1237"/>
                <a:ext cx="6" cy="6"/>
              </a:xfrm>
              <a:custGeom>
                <a:rect b="b" l="l" r="r" t="t"/>
                <a:pathLst>
                  <a:path extrusionOk="0" h="6" w="6">
                    <a:moveTo>
                      <a:pt x="6" y="6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7" name="Google Shape;97;p11"/>
              <p:cNvSpPr/>
              <p:nvPr/>
            </p:nvSpPr>
            <p:spPr>
              <a:xfrm>
                <a:off x="1862" y="1209"/>
                <a:ext cx="6" cy="12"/>
              </a:xfrm>
              <a:custGeom>
                <a:rect b="b" l="l" r="r" t="t"/>
                <a:pathLst>
                  <a:path extrusionOk="0" h="11" w="6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8" name="Google Shape;98;p11"/>
              <p:cNvSpPr/>
              <p:nvPr/>
            </p:nvSpPr>
            <p:spPr>
              <a:xfrm>
                <a:off x="1862" y="1209"/>
                <a:ext cx="6" cy="12"/>
              </a:xfrm>
              <a:custGeom>
                <a:rect b="b" l="l" r="r" t="t"/>
                <a:pathLst>
                  <a:path extrusionOk="0" h="11" w="6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99" name="Google Shape;99;p11"/>
              <p:cNvSpPr/>
              <p:nvPr/>
            </p:nvSpPr>
            <p:spPr>
              <a:xfrm>
                <a:off x="1898" y="1209"/>
                <a:ext cx="6" cy="12"/>
              </a:xfrm>
              <a:custGeom>
                <a:rect b="b" l="l" r="r" t="t"/>
                <a:pathLst>
                  <a:path extrusionOk="0" h="11" w="5">
                    <a:moveTo>
                      <a:pt x="5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0" name="Google Shape;100;p11"/>
              <p:cNvSpPr/>
              <p:nvPr/>
            </p:nvSpPr>
            <p:spPr>
              <a:xfrm>
                <a:off x="1898" y="1209"/>
                <a:ext cx="6" cy="12"/>
              </a:xfrm>
              <a:custGeom>
                <a:rect b="b" l="l" r="r" t="t"/>
                <a:pathLst>
                  <a:path extrusionOk="0" h="11" w="5">
                    <a:moveTo>
                      <a:pt x="5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1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1" name="Google Shape;101;p11"/>
              <p:cNvSpPr/>
              <p:nvPr/>
            </p:nvSpPr>
            <p:spPr>
              <a:xfrm>
                <a:off x="1862" y="1237"/>
                <a:ext cx="6" cy="6"/>
              </a:xfrm>
              <a:custGeom>
                <a:rect b="b" l="l" r="r" t="t"/>
                <a:pathLst>
                  <a:path extrusionOk="0" h="6" w="6">
                    <a:moveTo>
                      <a:pt x="6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2" name="Google Shape;102;p11"/>
              <p:cNvSpPr/>
              <p:nvPr/>
            </p:nvSpPr>
            <p:spPr>
              <a:xfrm>
                <a:off x="1862" y="1237"/>
                <a:ext cx="6" cy="6"/>
              </a:xfrm>
              <a:custGeom>
                <a:rect b="b" l="l" r="r" t="t"/>
                <a:pathLst>
                  <a:path extrusionOk="0" h="6" w="6">
                    <a:moveTo>
                      <a:pt x="6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3" name="Google Shape;103;p11"/>
              <p:cNvSpPr/>
              <p:nvPr/>
            </p:nvSpPr>
            <p:spPr>
              <a:xfrm>
                <a:off x="1862" y="1254"/>
                <a:ext cx="12" cy="10"/>
              </a:xfrm>
              <a:custGeom>
                <a:rect b="b" l="l" r="r" t="t"/>
                <a:pathLst>
                  <a:path extrusionOk="0" h="11" w="12">
                    <a:moveTo>
                      <a:pt x="12" y="6"/>
                    </a:moveTo>
                    <a:lnTo>
                      <a:pt x="12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4" name="Google Shape;104;p11"/>
              <p:cNvSpPr/>
              <p:nvPr/>
            </p:nvSpPr>
            <p:spPr>
              <a:xfrm>
                <a:off x="1862" y="1254"/>
                <a:ext cx="12" cy="10"/>
              </a:xfrm>
              <a:custGeom>
                <a:rect b="b" l="l" r="r" t="t"/>
                <a:pathLst>
                  <a:path extrusionOk="0" h="11" w="12">
                    <a:moveTo>
                      <a:pt x="12" y="6"/>
                    </a:moveTo>
                    <a:lnTo>
                      <a:pt x="12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5" name="Google Shape;105;p11"/>
              <p:cNvSpPr/>
              <p:nvPr/>
            </p:nvSpPr>
            <p:spPr>
              <a:xfrm>
                <a:off x="1892" y="1254"/>
                <a:ext cx="6" cy="10"/>
              </a:xfrm>
              <a:custGeom>
                <a:rect b="b" l="l" r="r" t="t"/>
                <a:pathLst>
                  <a:path extrusionOk="0" h="11" w="6">
                    <a:moveTo>
                      <a:pt x="0" y="6"/>
                    </a:moveTo>
                    <a:lnTo>
                      <a:pt x="0" y="11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6" name="Google Shape;106;p11"/>
              <p:cNvSpPr/>
              <p:nvPr/>
            </p:nvSpPr>
            <p:spPr>
              <a:xfrm>
                <a:off x="1892" y="1254"/>
                <a:ext cx="6" cy="10"/>
              </a:xfrm>
              <a:custGeom>
                <a:rect b="b" l="l" r="r" t="t"/>
                <a:pathLst>
                  <a:path extrusionOk="0" h="11" w="6">
                    <a:moveTo>
                      <a:pt x="0" y="6"/>
                    </a:moveTo>
                    <a:lnTo>
                      <a:pt x="0" y="11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7" name="Google Shape;107;p11"/>
              <p:cNvSpPr/>
              <p:nvPr/>
            </p:nvSpPr>
            <p:spPr>
              <a:xfrm>
                <a:off x="1898" y="1237"/>
                <a:ext cx="6" cy="6"/>
              </a:xfrm>
              <a:custGeom>
                <a:rect b="b" l="l" r="r" t="t"/>
                <a:pathLst>
                  <a:path extrusionOk="0" h="6" w="5">
                    <a:moveTo>
                      <a:pt x="5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8" name="Google Shape;108;p11"/>
              <p:cNvSpPr/>
              <p:nvPr/>
            </p:nvSpPr>
            <p:spPr>
              <a:xfrm>
                <a:off x="1898" y="1237"/>
                <a:ext cx="6" cy="6"/>
              </a:xfrm>
              <a:custGeom>
                <a:rect b="b" l="l" r="r" t="t"/>
                <a:pathLst>
                  <a:path extrusionOk="0" h="6" w="5">
                    <a:moveTo>
                      <a:pt x="5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09" name="Google Shape;109;p11"/>
              <p:cNvSpPr/>
              <p:nvPr/>
            </p:nvSpPr>
            <p:spPr>
              <a:xfrm>
                <a:off x="1880" y="1209"/>
                <a:ext cx="6" cy="12"/>
              </a:xfrm>
              <a:custGeom>
                <a:rect b="b" l="l" r="r" t="t"/>
                <a:pathLst>
                  <a:path extrusionOk="0" h="11" w="6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10" name="Google Shape;110;p11"/>
              <p:cNvSpPr/>
              <p:nvPr/>
            </p:nvSpPr>
            <p:spPr>
              <a:xfrm>
                <a:off x="1880" y="1209"/>
                <a:ext cx="6" cy="12"/>
              </a:xfrm>
              <a:custGeom>
                <a:rect b="b" l="l" r="r" t="t"/>
                <a:pathLst>
                  <a:path extrusionOk="0" h="11" w="6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11" name="Google Shape;111;p11"/>
              <p:cNvSpPr/>
              <p:nvPr/>
            </p:nvSpPr>
            <p:spPr>
              <a:xfrm>
                <a:off x="1778" y="1164"/>
                <a:ext cx="246" cy="157"/>
              </a:xfrm>
              <a:custGeom>
                <a:rect b="b" l="l" r="r" t="t"/>
                <a:pathLst>
                  <a:path extrusionOk="0" h="156" w="245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12" name="Google Shape;112;p11"/>
            <p:cNvGrpSpPr/>
            <p:nvPr/>
          </p:nvGrpSpPr>
          <p:grpSpPr>
            <a:xfrm>
              <a:off x="1209677" y="5298398"/>
              <a:ext cx="164978" cy="105273"/>
              <a:chOff x="1595" y="1394"/>
              <a:chExt cx="245" cy="157"/>
            </a:xfrm>
          </p:grpSpPr>
          <p:sp>
            <p:nvSpPr>
              <p:cNvPr id="113" name="Google Shape;113;p11"/>
              <p:cNvSpPr/>
              <p:nvPr/>
            </p:nvSpPr>
            <p:spPr>
              <a:xfrm>
                <a:off x="1595" y="1394"/>
                <a:ext cx="245" cy="156"/>
              </a:xfrm>
              <a:custGeom>
                <a:rect b="b" l="l" r="r" t="t"/>
                <a:pathLst>
                  <a:path extrusionOk="0" h="157" w="245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14" name="Google Shape;114;p11"/>
              <p:cNvSpPr/>
              <p:nvPr/>
            </p:nvSpPr>
            <p:spPr>
              <a:xfrm>
                <a:off x="1595" y="1394"/>
                <a:ext cx="73" cy="47"/>
              </a:xfrm>
              <a:custGeom>
                <a:rect b="b" l="l" r="r" t="t"/>
                <a:pathLst>
                  <a:path extrusionOk="0" h="45" w="72">
                    <a:moveTo>
                      <a:pt x="72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72" y="45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15" name="Google Shape;115;p11"/>
              <p:cNvSpPr/>
              <p:nvPr/>
            </p:nvSpPr>
            <p:spPr>
              <a:xfrm>
                <a:off x="1595" y="1504"/>
                <a:ext cx="73" cy="47"/>
              </a:xfrm>
              <a:custGeom>
                <a:rect b="b" l="l" r="r" t="t"/>
                <a:pathLst>
                  <a:path extrusionOk="0" h="45" w="72">
                    <a:moveTo>
                      <a:pt x="0" y="0"/>
                    </a:moveTo>
                    <a:lnTo>
                      <a:pt x="0" y="45"/>
                    </a:lnTo>
                    <a:lnTo>
                      <a:pt x="72" y="45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16" name="Google Shape;116;p11"/>
              <p:cNvSpPr/>
              <p:nvPr/>
            </p:nvSpPr>
            <p:spPr>
              <a:xfrm>
                <a:off x="1739" y="1504"/>
                <a:ext cx="101" cy="47"/>
              </a:xfrm>
              <a:custGeom>
                <a:rect b="b" l="l" r="r" t="t"/>
                <a:pathLst>
                  <a:path extrusionOk="0" h="45" w="102">
                    <a:moveTo>
                      <a:pt x="0" y="45"/>
                    </a:moveTo>
                    <a:lnTo>
                      <a:pt x="102" y="45"/>
                    </a:lnTo>
                    <a:lnTo>
                      <a:pt x="102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17" name="Google Shape;117;p11"/>
              <p:cNvSpPr/>
              <p:nvPr/>
            </p:nvSpPr>
            <p:spPr>
              <a:xfrm>
                <a:off x="1739" y="1394"/>
                <a:ext cx="101" cy="47"/>
              </a:xfrm>
              <a:custGeom>
                <a:rect b="b" l="l" r="r" t="t"/>
                <a:pathLst>
                  <a:path extrusionOk="0" h="45" w="102">
                    <a:moveTo>
                      <a:pt x="0" y="0"/>
                    </a:moveTo>
                    <a:lnTo>
                      <a:pt x="0" y="45"/>
                    </a:lnTo>
                    <a:lnTo>
                      <a:pt x="102" y="45"/>
                    </a:lnTo>
                    <a:lnTo>
                      <a:pt x="1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18" name="Google Shape;118;p11"/>
              <p:cNvSpPr/>
              <p:nvPr/>
            </p:nvSpPr>
            <p:spPr>
              <a:xfrm>
                <a:off x="1595" y="1394"/>
                <a:ext cx="245" cy="156"/>
              </a:xfrm>
              <a:custGeom>
                <a:rect b="b" l="l" r="r" t="t"/>
                <a:pathLst>
                  <a:path extrusionOk="0" h="157" w="245">
                    <a:moveTo>
                      <a:pt x="125" y="157"/>
                    </a:moveTo>
                    <a:lnTo>
                      <a:pt x="125" y="95"/>
                    </a:lnTo>
                    <a:lnTo>
                      <a:pt x="245" y="95"/>
                    </a:lnTo>
                    <a:lnTo>
                      <a:pt x="245" y="62"/>
                    </a:lnTo>
                    <a:lnTo>
                      <a:pt x="125" y="62"/>
                    </a:lnTo>
                    <a:lnTo>
                      <a:pt x="125" y="0"/>
                    </a:lnTo>
                    <a:lnTo>
                      <a:pt x="90" y="0"/>
                    </a:lnTo>
                    <a:lnTo>
                      <a:pt x="90" y="62"/>
                    </a:lnTo>
                    <a:lnTo>
                      <a:pt x="0" y="62"/>
                    </a:lnTo>
                    <a:lnTo>
                      <a:pt x="0" y="95"/>
                    </a:lnTo>
                    <a:lnTo>
                      <a:pt x="90" y="95"/>
                    </a:lnTo>
                    <a:lnTo>
                      <a:pt x="90" y="157"/>
                    </a:lnTo>
                    <a:lnTo>
                      <a:pt x="125" y="157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19" name="Google Shape;119;p11"/>
              <p:cNvSpPr/>
              <p:nvPr/>
            </p:nvSpPr>
            <p:spPr>
              <a:xfrm>
                <a:off x="1595" y="1394"/>
                <a:ext cx="245" cy="156"/>
              </a:xfrm>
              <a:custGeom>
                <a:rect b="b" l="l" r="r" t="t"/>
                <a:pathLst>
                  <a:path extrusionOk="0" h="157" w="245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20" name="Google Shape;120;p11"/>
            <p:cNvGrpSpPr/>
            <p:nvPr/>
          </p:nvGrpSpPr>
          <p:grpSpPr>
            <a:xfrm>
              <a:off x="998528" y="5298398"/>
              <a:ext cx="163291" cy="105273"/>
              <a:chOff x="1593" y="1143"/>
              <a:chExt cx="244" cy="157"/>
            </a:xfrm>
          </p:grpSpPr>
          <p:sp>
            <p:nvSpPr>
              <p:cNvPr id="121" name="Google Shape;121;p11"/>
              <p:cNvSpPr/>
              <p:nvPr/>
            </p:nvSpPr>
            <p:spPr>
              <a:xfrm>
                <a:off x="1593" y="1143"/>
                <a:ext cx="244" cy="156"/>
              </a:xfrm>
              <a:custGeom>
                <a:rect b="b" l="l" r="r" t="t"/>
                <a:pathLst>
                  <a:path extrusionOk="0" h="157" w="245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22" name="Google Shape;122;p11"/>
              <p:cNvSpPr/>
              <p:nvPr/>
            </p:nvSpPr>
            <p:spPr>
              <a:xfrm>
                <a:off x="1593" y="1143"/>
                <a:ext cx="244" cy="47"/>
              </a:xfrm>
              <a:custGeom>
                <a:rect b="b" l="l" r="r" t="t"/>
                <a:pathLst>
                  <a:path extrusionOk="0" h="45" w="245">
                    <a:moveTo>
                      <a:pt x="245" y="45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245" y="4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23" name="Google Shape;123;p11"/>
              <p:cNvSpPr/>
              <p:nvPr/>
            </p:nvSpPr>
            <p:spPr>
              <a:xfrm>
                <a:off x="1593" y="1249"/>
                <a:ext cx="244" cy="51"/>
              </a:xfrm>
              <a:custGeom>
                <a:rect b="b" l="l" r="r" t="t"/>
                <a:pathLst>
                  <a:path extrusionOk="0" h="51" w="245">
                    <a:moveTo>
                      <a:pt x="245" y="51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5" y="51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24" name="Google Shape;124;p11"/>
              <p:cNvSpPr/>
              <p:nvPr/>
            </p:nvSpPr>
            <p:spPr>
              <a:xfrm>
                <a:off x="1593" y="1143"/>
                <a:ext cx="244" cy="156"/>
              </a:xfrm>
              <a:custGeom>
                <a:rect b="b" l="l" r="r" t="t"/>
                <a:pathLst>
                  <a:path extrusionOk="0" h="157" w="245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25" name="Google Shape;125;p11"/>
            <p:cNvGrpSpPr/>
            <p:nvPr/>
          </p:nvGrpSpPr>
          <p:grpSpPr>
            <a:xfrm>
              <a:off x="577634" y="5298398"/>
              <a:ext cx="164629" cy="104917"/>
              <a:chOff x="1592" y="892"/>
              <a:chExt cx="246" cy="157"/>
            </a:xfrm>
          </p:grpSpPr>
          <p:sp>
            <p:nvSpPr>
              <p:cNvPr id="126" name="Google Shape;126;p11"/>
              <p:cNvSpPr/>
              <p:nvPr/>
            </p:nvSpPr>
            <p:spPr>
              <a:xfrm>
                <a:off x="1592" y="892"/>
                <a:ext cx="246" cy="157"/>
              </a:xfrm>
              <a:custGeom>
                <a:rect b="b" l="l" r="r" t="t"/>
                <a:pathLst>
                  <a:path extrusionOk="0" h="156" w="245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27" name="Google Shape;127;p11"/>
              <p:cNvSpPr/>
              <p:nvPr/>
            </p:nvSpPr>
            <p:spPr>
              <a:xfrm>
                <a:off x="1592" y="892"/>
                <a:ext cx="246" cy="51"/>
              </a:xfrm>
              <a:custGeom>
                <a:rect b="b" l="l" r="r" t="t"/>
                <a:pathLst>
                  <a:path extrusionOk="0" h="50" w="245">
                    <a:moveTo>
                      <a:pt x="245" y="5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5" y="5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28" name="Google Shape;128;p11"/>
              <p:cNvSpPr/>
              <p:nvPr/>
            </p:nvSpPr>
            <p:spPr>
              <a:xfrm>
                <a:off x="1592" y="998"/>
                <a:ext cx="246" cy="51"/>
              </a:xfrm>
              <a:custGeom>
                <a:rect b="b" l="l" r="r" t="t"/>
                <a:pathLst>
                  <a:path extrusionOk="0" h="50" w="245">
                    <a:moveTo>
                      <a:pt x="245" y="5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5" y="50"/>
                    </a:lnTo>
                    <a:close/>
                  </a:path>
                </a:pathLst>
              </a:custGeom>
              <a:solidFill>
                <a:srgbClr val="1D93C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29" name="Google Shape;129;p11"/>
              <p:cNvSpPr/>
              <p:nvPr/>
            </p:nvSpPr>
            <p:spPr>
              <a:xfrm>
                <a:off x="1592" y="892"/>
                <a:ext cx="246" cy="157"/>
              </a:xfrm>
              <a:custGeom>
                <a:rect b="b" l="l" r="r" t="t"/>
                <a:pathLst>
                  <a:path extrusionOk="0" h="156" w="245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aphicFrame>
          <p:nvGraphicFramePr>
            <p:cNvPr id="130" name="Google Shape;130;p11"/>
            <p:cNvGraphicFramePr/>
            <p:nvPr/>
          </p:nvGraphicFramePr>
          <p:xfrm>
            <a:off x="3122677" y="5298398"/>
            <a:ext cx="168034" cy="109359"/>
          </p:xfrm>
          <a:graphic>
            <a:graphicData uri="http://schemas.openxmlformats.org/presentationml/2006/ole">
              <mc:AlternateContent>
                <mc:Choice Requires="v">
                  <p:oleObj r:id="rId4" imgH="109359" imgW="168034" progId="" spid="_x0000_s1">
                    <p:embed/>
                  </p:oleObj>
                </mc:Choice>
                <mc:Fallback>
                  <p:oleObj r:id="rId5" imgH="109359" imgW="168034" progId="">
                    <p:embed/>
                    <p:pic>
                      <p:nvPicPr>
                        <p:cNvPr id="130" name="Google Shape;130;p11"/>
                        <p:cNvPicPr preferRelativeResize="0"/>
                        <p:nvPr/>
                      </p:nvPicPr>
                      <p:blipFill rotWithShape="1">
                        <a:blip r:embed="rId6">
                          <a:alphaModFix/>
                        </a:blip>
                        <a:srcRect b="0" l="0" r="0" t="0"/>
                        <a:stretch/>
                      </p:blipFill>
                      <p:spPr>
                        <a:xfrm>
                          <a:off x="3122677" y="5298398"/>
                          <a:ext cx="168034" cy="1093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31" name="Google Shape;131;p11"/>
            <p:cNvGrpSpPr/>
            <p:nvPr/>
          </p:nvGrpSpPr>
          <p:grpSpPr>
            <a:xfrm>
              <a:off x="1422513" y="5298398"/>
              <a:ext cx="163489" cy="106268"/>
              <a:chOff x="7877798" y="2333052"/>
              <a:chExt cx="253806" cy="164973"/>
            </a:xfrm>
          </p:grpSpPr>
          <p:sp>
            <p:nvSpPr>
              <p:cNvPr id="132" name="Google Shape;132;p11"/>
              <p:cNvSpPr/>
              <p:nvPr/>
            </p:nvSpPr>
            <p:spPr>
              <a:xfrm>
                <a:off x="7877798" y="2333052"/>
                <a:ext cx="253806" cy="74026"/>
              </a:xfrm>
              <a:custGeom>
                <a:rect b="b" l="l" r="r" t="t"/>
                <a:pathLst>
                  <a:path extrusionOk="0" h="72" w="238">
                    <a:moveTo>
                      <a:pt x="238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238" y="0"/>
                    </a:lnTo>
                    <a:lnTo>
                      <a:pt x="23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33" name="Google Shape;133;p11"/>
              <p:cNvSpPr/>
              <p:nvPr/>
            </p:nvSpPr>
            <p:spPr>
              <a:xfrm>
                <a:off x="7879912" y="2411308"/>
                <a:ext cx="251692" cy="86717"/>
              </a:xfrm>
              <a:custGeom>
                <a:rect b="b" l="l" r="r" t="t"/>
                <a:pathLst>
                  <a:path extrusionOk="0" h="84" w="238">
                    <a:moveTo>
                      <a:pt x="238" y="84"/>
                    </a:moveTo>
                    <a:lnTo>
                      <a:pt x="238" y="0"/>
                    </a:lnTo>
                    <a:lnTo>
                      <a:pt x="0" y="0"/>
                    </a:lnTo>
                    <a:lnTo>
                      <a:pt x="0" y="84"/>
                    </a:lnTo>
                    <a:lnTo>
                      <a:pt x="238" y="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34" name="Google Shape;134;p11"/>
            <p:cNvGrpSpPr/>
            <p:nvPr/>
          </p:nvGrpSpPr>
          <p:grpSpPr>
            <a:xfrm>
              <a:off x="2274076" y="5298398"/>
              <a:ext cx="164978" cy="109010"/>
              <a:chOff x="4188" y="2157"/>
              <a:chExt cx="238" cy="162"/>
            </a:xfrm>
          </p:grpSpPr>
          <p:sp>
            <p:nvSpPr>
              <p:cNvPr id="135" name="Google Shape;135;p11"/>
              <p:cNvSpPr/>
              <p:nvPr/>
            </p:nvSpPr>
            <p:spPr>
              <a:xfrm>
                <a:off x="4188" y="2157"/>
                <a:ext cx="238" cy="158"/>
              </a:xfrm>
              <a:custGeom>
                <a:rect b="b" l="l" r="r" t="t"/>
                <a:pathLst>
                  <a:path extrusionOk="0" h="151" w="238">
                    <a:moveTo>
                      <a:pt x="0" y="0"/>
                    </a:moveTo>
                    <a:lnTo>
                      <a:pt x="238" y="0"/>
                    </a:lnTo>
                    <a:lnTo>
                      <a:pt x="238" y="151"/>
                    </a:lnTo>
                    <a:lnTo>
                      <a:pt x="0" y="1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0C8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36" name="Google Shape;136;p11"/>
              <p:cNvSpPr/>
              <p:nvPr/>
            </p:nvSpPr>
            <p:spPr>
              <a:xfrm>
                <a:off x="4188" y="2157"/>
                <a:ext cx="238" cy="59"/>
              </a:xfrm>
              <a:custGeom>
                <a:rect b="b" l="l" r="r" t="t"/>
                <a:pathLst>
                  <a:path extrusionOk="0" h="56" w="238">
                    <a:moveTo>
                      <a:pt x="0" y="0"/>
                    </a:moveTo>
                    <a:lnTo>
                      <a:pt x="238" y="0"/>
                    </a:lnTo>
                    <a:lnTo>
                      <a:pt x="238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37" name="Google Shape;137;p11"/>
              <p:cNvSpPr/>
              <p:nvPr/>
            </p:nvSpPr>
            <p:spPr>
              <a:xfrm>
                <a:off x="4188" y="2260"/>
                <a:ext cx="238" cy="59"/>
              </a:xfrm>
              <a:custGeom>
                <a:rect b="b" l="l" r="r" t="t"/>
                <a:pathLst>
                  <a:path extrusionOk="0" h="55" w="238">
                    <a:moveTo>
                      <a:pt x="0" y="0"/>
                    </a:moveTo>
                    <a:lnTo>
                      <a:pt x="238" y="0"/>
                    </a:lnTo>
                    <a:lnTo>
                      <a:pt x="238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38" name="Google Shape;138;p11"/>
              <p:cNvSpPr/>
              <p:nvPr/>
            </p:nvSpPr>
            <p:spPr>
              <a:xfrm>
                <a:off x="4218" y="2185"/>
                <a:ext cx="41" cy="47"/>
              </a:xfrm>
              <a:custGeom>
                <a:rect b="b" l="l" r="r" t="t"/>
                <a:pathLst>
                  <a:path extrusionOk="0" h="45" w="42">
                    <a:moveTo>
                      <a:pt x="42" y="28"/>
                    </a:moveTo>
                    <a:lnTo>
                      <a:pt x="42" y="11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8"/>
                    </a:lnTo>
                    <a:lnTo>
                      <a:pt x="6" y="34"/>
                    </a:lnTo>
                    <a:lnTo>
                      <a:pt x="6" y="39"/>
                    </a:lnTo>
                    <a:lnTo>
                      <a:pt x="12" y="45"/>
                    </a:lnTo>
                    <a:lnTo>
                      <a:pt x="18" y="45"/>
                    </a:lnTo>
                    <a:lnTo>
                      <a:pt x="24" y="45"/>
                    </a:lnTo>
                    <a:lnTo>
                      <a:pt x="30" y="45"/>
                    </a:lnTo>
                    <a:lnTo>
                      <a:pt x="36" y="39"/>
                    </a:lnTo>
                    <a:lnTo>
                      <a:pt x="36" y="34"/>
                    </a:lnTo>
                    <a:lnTo>
                      <a:pt x="42" y="28"/>
                    </a:lnTo>
                    <a:close/>
                  </a:path>
                </a:pathLst>
              </a:custGeom>
              <a:solidFill>
                <a:srgbClr val="1A0C8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39" name="Google Shape;139;p11"/>
              <p:cNvSpPr/>
              <p:nvPr/>
            </p:nvSpPr>
            <p:spPr>
              <a:xfrm>
                <a:off x="4218" y="2185"/>
                <a:ext cx="41" cy="47"/>
              </a:xfrm>
              <a:custGeom>
                <a:rect b="b" l="l" r="r" t="t"/>
                <a:pathLst>
                  <a:path extrusionOk="0" h="45" w="42">
                    <a:moveTo>
                      <a:pt x="42" y="28"/>
                    </a:moveTo>
                    <a:lnTo>
                      <a:pt x="42" y="11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8"/>
                    </a:lnTo>
                    <a:lnTo>
                      <a:pt x="6" y="34"/>
                    </a:lnTo>
                    <a:lnTo>
                      <a:pt x="6" y="39"/>
                    </a:lnTo>
                    <a:lnTo>
                      <a:pt x="12" y="45"/>
                    </a:lnTo>
                    <a:lnTo>
                      <a:pt x="18" y="45"/>
                    </a:lnTo>
                    <a:lnTo>
                      <a:pt x="24" y="45"/>
                    </a:lnTo>
                    <a:lnTo>
                      <a:pt x="30" y="45"/>
                    </a:lnTo>
                    <a:lnTo>
                      <a:pt x="36" y="39"/>
                    </a:lnTo>
                    <a:lnTo>
                      <a:pt x="36" y="34"/>
                    </a:lnTo>
                    <a:lnTo>
                      <a:pt x="42" y="28"/>
                    </a:lnTo>
                  </a:path>
                </a:pathLst>
              </a:custGeom>
              <a:noFill/>
              <a:ln cap="flat" cmpd="sng" w="9525">
                <a:solidFill>
                  <a:srgbClr val="FF19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40" name="Google Shape;140;p11"/>
              <p:cNvSpPr/>
              <p:nvPr/>
            </p:nvSpPr>
            <p:spPr>
              <a:xfrm>
                <a:off x="4218" y="2179"/>
                <a:ext cx="41" cy="12"/>
              </a:xfrm>
              <a:custGeom>
                <a:rect b="b" l="l" r="r" t="t"/>
                <a:pathLst>
                  <a:path extrusionOk="0" h="12" w="42">
                    <a:moveTo>
                      <a:pt x="42" y="6"/>
                    </a:moveTo>
                    <a:lnTo>
                      <a:pt x="42" y="6"/>
                    </a:lnTo>
                    <a:lnTo>
                      <a:pt x="36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1A0C8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41" name="Google Shape;141;p11"/>
              <p:cNvSpPr/>
              <p:nvPr/>
            </p:nvSpPr>
            <p:spPr>
              <a:xfrm>
                <a:off x="4224" y="2195"/>
                <a:ext cx="29" cy="36"/>
              </a:xfrm>
              <a:custGeom>
                <a:rect b="b" l="l" r="r" t="t"/>
                <a:pathLst>
                  <a:path extrusionOk="0" h="34" w="30">
                    <a:moveTo>
                      <a:pt x="30" y="17"/>
                    </a:moveTo>
                    <a:lnTo>
                      <a:pt x="24" y="6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6" y="28"/>
                    </a:lnTo>
                    <a:lnTo>
                      <a:pt x="12" y="34"/>
                    </a:lnTo>
                    <a:lnTo>
                      <a:pt x="18" y="34"/>
                    </a:lnTo>
                    <a:lnTo>
                      <a:pt x="24" y="28"/>
                    </a:lnTo>
                    <a:lnTo>
                      <a:pt x="30" y="28"/>
                    </a:lnTo>
                    <a:lnTo>
                      <a:pt x="30" y="23"/>
                    </a:ln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42" name="Google Shape;142;p11"/>
              <p:cNvSpPr/>
              <p:nvPr/>
            </p:nvSpPr>
            <p:spPr>
              <a:xfrm>
                <a:off x="4224" y="2216"/>
                <a:ext cx="29" cy="6"/>
              </a:xfrm>
              <a:custGeom>
                <a:rect b="b" l="l" r="r" t="t"/>
                <a:pathLst>
                  <a:path extrusionOk="0" h="6" w="30">
                    <a:moveTo>
                      <a:pt x="30" y="6"/>
                    </a:moveTo>
                    <a:lnTo>
                      <a:pt x="30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close/>
                  </a:path>
                </a:pathLst>
              </a:custGeom>
              <a:solidFill>
                <a:srgbClr val="1A0C8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43" name="Google Shape;143;p11"/>
              <p:cNvSpPr/>
              <p:nvPr/>
            </p:nvSpPr>
            <p:spPr>
              <a:xfrm>
                <a:off x="4224" y="2222"/>
                <a:ext cx="29" cy="2"/>
              </a:xfrm>
              <a:custGeom>
                <a:rect b="b" l="l" r="r" t="t"/>
                <a:pathLst>
                  <a:path extrusionOk="0" h="1" w="30">
                    <a:moveTo>
                      <a:pt x="30" y="0"/>
                    </a:move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1A0C8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44" name="Google Shape;144;p11"/>
              <p:cNvSpPr/>
              <p:nvPr/>
            </p:nvSpPr>
            <p:spPr>
              <a:xfrm>
                <a:off x="4235" y="2191"/>
                <a:ext cx="6" cy="6"/>
              </a:xfrm>
              <a:custGeom>
                <a:rect b="b" l="l" r="r" t="t"/>
                <a:pathLst>
                  <a:path extrusionOk="0" h="5"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>
                <a:off x="4241" y="2185"/>
                <a:ext cx="6" cy="2"/>
              </a:xfrm>
              <a:custGeom>
                <a:rect b="b" l="l" r="r" t="t"/>
                <a:pathLst>
                  <a:path extrusionOk="0" h="1"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>
                <a:off x="4229" y="2185"/>
                <a:ext cx="6" cy="2"/>
              </a:xfrm>
              <a:custGeom>
                <a:rect b="b" l="l" r="r" t="t"/>
                <a:pathLst>
                  <a:path extrusionOk="0" h="1"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>
                <a:off x="4188" y="2157"/>
                <a:ext cx="238" cy="162"/>
              </a:xfrm>
              <a:custGeom>
                <a:rect b="b" l="l" r="r" t="t"/>
                <a:pathLst>
                  <a:path extrusionOk="0" h="156" w="238">
                    <a:moveTo>
                      <a:pt x="238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38" y="156"/>
                    </a:lnTo>
                    <a:lnTo>
                      <a:pt x="238" y="0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aphicFrame>
          <p:nvGraphicFramePr>
            <p:cNvPr id="148" name="Google Shape;148;p11"/>
            <p:cNvGraphicFramePr/>
            <p:nvPr/>
          </p:nvGraphicFramePr>
          <p:xfrm>
            <a:off x="369889" y="5298398"/>
            <a:ext cx="159887" cy="104250"/>
          </p:xfrm>
          <a:graphic>
            <a:graphicData uri="http://schemas.openxmlformats.org/presentationml/2006/ole">
              <mc:AlternateContent>
                <mc:Choice Requires="v">
                  <p:oleObj r:id="rId7" imgH="104250" imgW="159887" progId="" spid="_x0000_s2">
                    <p:embed/>
                  </p:oleObj>
                </mc:Choice>
                <mc:Fallback>
                  <p:oleObj r:id="rId8" imgH="104250" imgW="159887" progId="">
                    <p:embed/>
                    <p:pic>
                      <p:nvPicPr>
                        <p:cNvPr id="148" name="Google Shape;148;p11"/>
                        <p:cNvPicPr preferRelativeResize="0"/>
                        <p:nvPr/>
                      </p:nvPicPr>
                      <p:blipFill rotWithShape="1">
                        <a:blip r:embed="rId9">
                          <a:alphaModFix/>
                        </a:blip>
                        <a:srcRect b="0" l="0" r="0" t="0"/>
                        <a:stretch/>
                      </p:blipFill>
                      <p:spPr>
                        <a:xfrm>
                          <a:off x="369889" y="5298398"/>
                          <a:ext cx="159887" cy="104250"/>
                        </a:xfrm>
                        <a:prstGeom prst="rect">
                          <a:avLst/>
                        </a:prstGeom>
                        <a:noFill/>
                        <a:ln cap="flat" cmpd="sng" w="9525">
                          <a:solidFill>
                            <a:schemeClr val="dk1"/>
                          </a:solidFill>
                          <a:prstDash val="solid"/>
                          <a:miter lim="800000"/>
                          <a:headEnd len="sm" w="sm" type="none"/>
                          <a:tailEnd len="sm" w="sm" type="none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49" name="Google Shape;149;p11"/>
            <p:cNvGrpSpPr/>
            <p:nvPr/>
          </p:nvGrpSpPr>
          <p:grpSpPr>
            <a:xfrm>
              <a:off x="1847017" y="5298398"/>
              <a:ext cx="166365" cy="106293"/>
              <a:chOff x="4187" y="2402"/>
              <a:chExt cx="240" cy="161"/>
            </a:xfrm>
          </p:grpSpPr>
          <p:sp>
            <p:nvSpPr>
              <p:cNvPr id="150" name="Google Shape;150;p11"/>
              <p:cNvSpPr/>
              <p:nvPr/>
            </p:nvSpPr>
            <p:spPr>
              <a:xfrm>
                <a:off x="4234" y="2402"/>
                <a:ext cx="191" cy="161"/>
              </a:xfrm>
              <a:custGeom>
                <a:rect b="b" l="l" r="r" t="t"/>
                <a:pathLst>
                  <a:path extrusionOk="0" h="156" w="191">
                    <a:moveTo>
                      <a:pt x="191" y="156"/>
                    </a:moveTo>
                    <a:lnTo>
                      <a:pt x="191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191" y="156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>
                <a:off x="4187" y="2402"/>
                <a:ext cx="77" cy="161"/>
              </a:xfrm>
              <a:custGeom>
                <a:rect b="b" l="l" r="r" t="t"/>
                <a:pathLst>
                  <a:path extrusionOk="0" h="156" w="77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>
                <a:off x="4348" y="2402"/>
                <a:ext cx="79" cy="161"/>
              </a:xfrm>
              <a:custGeom>
                <a:rect b="b" l="l" r="r" t="t"/>
                <a:pathLst>
                  <a:path extrusionOk="0" h="156" w="78">
                    <a:moveTo>
                      <a:pt x="78" y="156"/>
                    </a:moveTo>
                    <a:lnTo>
                      <a:pt x="78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8" y="15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>
                <a:off x="4187" y="2402"/>
                <a:ext cx="238" cy="161"/>
              </a:xfrm>
              <a:custGeom>
                <a:rect b="b" l="l" r="r" t="t"/>
                <a:pathLst>
                  <a:path extrusionOk="0" h="151" w="244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90121" y="5298398"/>
              <a:ext cx="160549" cy="102873"/>
              <a:chOff x="4214" y="2064"/>
              <a:chExt cx="242" cy="157"/>
            </a:xfrm>
          </p:grpSpPr>
          <p:sp>
            <p:nvSpPr>
              <p:cNvPr id="155" name="Google Shape;155;p11"/>
              <p:cNvSpPr/>
              <p:nvPr/>
            </p:nvSpPr>
            <p:spPr>
              <a:xfrm>
                <a:off x="4214" y="2064"/>
                <a:ext cx="242" cy="157"/>
              </a:xfrm>
              <a:prstGeom prst="rect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>
                <a:off x="4214" y="2064"/>
                <a:ext cx="242" cy="5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>
                <a:off x="4214" y="2117"/>
                <a:ext cx="242" cy="51"/>
              </a:xfrm>
              <a:prstGeom prst="rect">
                <a:avLst/>
              </a:prstGeom>
              <a:solidFill>
                <a:srgbClr val="51DC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>
                <a:off x="4214" y="2168"/>
                <a:ext cx="242" cy="5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854256" y="5092835"/>
              <a:ext cx="163609" cy="106293"/>
              <a:chOff x="1116" y="1646"/>
              <a:chExt cx="245" cy="151"/>
            </a:xfrm>
          </p:grpSpPr>
          <p:sp>
            <p:nvSpPr>
              <p:cNvPr id="160" name="Google Shape;160;p11"/>
              <p:cNvSpPr/>
              <p:nvPr/>
            </p:nvSpPr>
            <p:spPr>
              <a:xfrm>
                <a:off x="1116" y="1646"/>
                <a:ext cx="245" cy="151"/>
              </a:xfrm>
              <a:custGeom>
                <a:rect b="b" l="l" r="r" t="t"/>
                <a:pathLst>
                  <a:path extrusionOk="0" h="151" w="244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>
                <a:off x="1116" y="1646"/>
                <a:ext cx="245" cy="151"/>
              </a:xfrm>
              <a:custGeom>
                <a:rect b="b" l="l" r="r" t="t"/>
                <a:pathLst>
                  <a:path extrusionOk="0" h="151" w="244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>
                <a:off x="1116" y="1646"/>
                <a:ext cx="245" cy="151"/>
              </a:xfrm>
              <a:custGeom>
                <a:rect b="b" l="l" r="r" t="t"/>
                <a:pathLst>
                  <a:path extrusionOk="0" h="151" w="244">
                    <a:moveTo>
                      <a:pt x="244" y="61"/>
                    </a:moveTo>
                    <a:lnTo>
                      <a:pt x="89" y="61"/>
                    </a:lnTo>
                    <a:lnTo>
                      <a:pt x="89" y="0"/>
                    </a:lnTo>
                    <a:lnTo>
                      <a:pt x="59" y="0"/>
                    </a:lnTo>
                    <a:lnTo>
                      <a:pt x="59" y="61"/>
                    </a:lnTo>
                    <a:lnTo>
                      <a:pt x="0" y="61"/>
                    </a:lnTo>
                    <a:lnTo>
                      <a:pt x="0" y="89"/>
                    </a:lnTo>
                    <a:lnTo>
                      <a:pt x="59" y="89"/>
                    </a:lnTo>
                    <a:lnTo>
                      <a:pt x="59" y="151"/>
                    </a:lnTo>
                    <a:lnTo>
                      <a:pt x="89" y="151"/>
                    </a:lnTo>
                    <a:lnTo>
                      <a:pt x="89" y="89"/>
                    </a:lnTo>
                    <a:lnTo>
                      <a:pt x="244" y="89"/>
                    </a:lnTo>
                    <a:lnTo>
                      <a:pt x="244" y="61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3341609" y="5092835"/>
              <a:ext cx="163288" cy="104917"/>
              <a:chOff x="1117" y="2897"/>
              <a:chExt cx="243" cy="157"/>
            </a:xfrm>
          </p:grpSpPr>
          <p:sp>
            <p:nvSpPr>
              <p:cNvPr id="164" name="Google Shape;164;p11"/>
              <p:cNvSpPr/>
              <p:nvPr/>
            </p:nvSpPr>
            <p:spPr>
              <a:xfrm>
                <a:off x="1117" y="2897"/>
                <a:ext cx="243" cy="157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>
                <a:off x="1117" y="2897"/>
                <a:ext cx="77" cy="157"/>
              </a:xfrm>
              <a:custGeom>
                <a:rect b="b" l="l" r="r" t="t"/>
                <a:pathLst>
                  <a:path extrusionOk="0" h="156" w="77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0883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>
                <a:off x="1277" y="2897"/>
                <a:ext cx="83" cy="157"/>
              </a:xfrm>
              <a:custGeom>
                <a:rect b="b" l="l" r="r" t="t"/>
                <a:pathLst>
                  <a:path extrusionOk="0" h="156" w="84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>
                <a:off x="1117" y="2897"/>
                <a:ext cx="243" cy="157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68" name="Google Shape;168;p11"/>
            <p:cNvGrpSpPr/>
            <p:nvPr/>
          </p:nvGrpSpPr>
          <p:grpSpPr>
            <a:xfrm>
              <a:off x="3130146" y="5092835"/>
              <a:ext cx="163288" cy="104917"/>
              <a:chOff x="1118" y="2646"/>
              <a:chExt cx="243" cy="157"/>
            </a:xfrm>
          </p:grpSpPr>
          <p:sp>
            <p:nvSpPr>
              <p:cNvPr id="169" name="Google Shape;169;p11"/>
              <p:cNvSpPr/>
              <p:nvPr/>
            </p:nvSpPr>
            <p:spPr>
              <a:xfrm>
                <a:off x="1118" y="2646"/>
                <a:ext cx="243" cy="157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70" name="Google Shape;170;p11"/>
              <p:cNvSpPr/>
              <p:nvPr/>
            </p:nvSpPr>
            <p:spPr>
              <a:xfrm>
                <a:off x="1118" y="2646"/>
                <a:ext cx="77" cy="157"/>
              </a:xfrm>
              <a:custGeom>
                <a:rect b="b" l="l" r="r" t="t"/>
                <a:pathLst>
                  <a:path extrusionOk="0" h="156" w="77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0883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>
                <a:off x="1278" y="2646"/>
                <a:ext cx="83" cy="157"/>
              </a:xfrm>
              <a:custGeom>
                <a:rect b="b" l="l" r="r" t="t"/>
                <a:pathLst>
                  <a:path extrusionOk="0" h="156" w="84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7F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>
                <a:off x="1118" y="2646"/>
                <a:ext cx="243" cy="157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73" name="Google Shape;173;p11"/>
            <p:cNvGrpSpPr/>
            <p:nvPr/>
          </p:nvGrpSpPr>
          <p:grpSpPr>
            <a:xfrm>
              <a:off x="2277513" y="5092835"/>
              <a:ext cx="163288" cy="104596"/>
              <a:chOff x="1117" y="2143"/>
              <a:chExt cx="243" cy="155"/>
            </a:xfrm>
          </p:grpSpPr>
          <p:sp>
            <p:nvSpPr>
              <p:cNvPr id="174" name="Google Shape;174;p11"/>
              <p:cNvSpPr/>
              <p:nvPr/>
            </p:nvSpPr>
            <p:spPr>
              <a:xfrm>
                <a:off x="1117" y="2143"/>
                <a:ext cx="243" cy="155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75" name="Google Shape;175;p11"/>
              <p:cNvSpPr/>
              <p:nvPr/>
            </p:nvSpPr>
            <p:spPr>
              <a:xfrm>
                <a:off x="1117" y="2143"/>
                <a:ext cx="243" cy="50"/>
              </a:xfrm>
              <a:custGeom>
                <a:rect b="b" l="l" r="r" t="t"/>
                <a:pathLst>
                  <a:path extrusionOk="0" h="50" w="244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>
                <a:off x="1117" y="2248"/>
                <a:ext cx="243" cy="50"/>
              </a:xfrm>
              <a:custGeom>
                <a:rect b="b" l="l" r="r" t="t"/>
                <a:pathLst>
                  <a:path extrusionOk="0" h="50" w="244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>
                <a:off x="1117" y="2143"/>
                <a:ext cx="243" cy="155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2066045" y="5092835"/>
              <a:ext cx="163288" cy="104596"/>
              <a:chOff x="1117" y="1892"/>
              <a:chExt cx="243" cy="155"/>
            </a:xfrm>
          </p:grpSpPr>
          <p:sp>
            <p:nvSpPr>
              <p:cNvPr id="179" name="Google Shape;179;p11"/>
              <p:cNvSpPr/>
              <p:nvPr/>
            </p:nvSpPr>
            <p:spPr>
              <a:xfrm>
                <a:off x="1117" y="1892"/>
                <a:ext cx="243" cy="155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>
                <a:off x="1117" y="1892"/>
                <a:ext cx="77" cy="155"/>
              </a:xfrm>
              <a:custGeom>
                <a:rect b="b" l="l" r="r" t="t"/>
                <a:pathLst>
                  <a:path extrusionOk="0" h="156" w="77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C419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>
                <a:off x="1277" y="1892"/>
                <a:ext cx="83" cy="155"/>
              </a:xfrm>
              <a:custGeom>
                <a:rect b="b" l="l" r="r" t="t"/>
                <a:pathLst>
                  <a:path extrusionOk="0" h="156" w="84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>
                <a:off x="1117" y="1892"/>
                <a:ext cx="243" cy="155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83" name="Google Shape;183;p11"/>
            <p:cNvGrpSpPr/>
            <p:nvPr/>
          </p:nvGrpSpPr>
          <p:grpSpPr>
            <a:xfrm>
              <a:off x="1431114" y="5092835"/>
              <a:ext cx="163489" cy="106268"/>
              <a:chOff x="7106991" y="2034190"/>
              <a:chExt cx="255683" cy="163929"/>
            </a:xfrm>
          </p:grpSpPr>
          <p:sp>
            <p:nvSpPr>
              <p:cNvPr id="184" name="Google Shape;184;p11"/>
              <p:cNvSpPr/>
              <p:nvPr/>
            </p:nvSpPr>
            <p:spPr>
              <a:xfrm>
                <a:off x="7106991" y="2034190"/>
                <a:ext cx="255683" cy="163929"/>
              </a:xfrm>
              <a:custGeom>
                <a:rect b="b" l="l" r="r" t="t"/>
                <a:pathLst>
                  <a:path extrusionOk="0" h="151" w="244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85" name="Google Shape;185;p11"/>
              <p:cNvSpPr/>
              <p:nvPr/>
            </p:nvSpPr>
            <p:spPr>
              <a:xfrm>
                <a:off x="7106991" y="2034190"/>
                <a:ext cx="255683" cy="161827"/>
              </a:xfrm>
              <a:custGeom>
                <a:rect b="b" l="l" r="r" t="t"/>
                <a:pathLst>
                  <a:path extrusionOk="0" h="151" w="244">
                    <a:moveTo>
                      <a:pt x="244" y="62"/>
                    </a:moveTo>
                    <a:lnTo>
                      <a:pt x="95" y="62"/>
                    </a:lnTo>
                    <a:lnTo>
                      <a:pt x="95" y="0"/>
                    </a:lnTo>
                    <a:lnTo>
                      <a:pt x="65" y="0"/>
                    </a:lnTo>
                    <a:lnTo>
                      <a:pt x="65" y="62"/>
                    </a:lnTo>
                    <a:lnTo>
                      <a:pt x="0" y="62"/>
                    </a:lnTo>
                    <a:lnTo>
                      <a:pt x="0" y="90"/>
                    </a:lnTo>
                    <a:lnTo>
                      <a:pt x="65" y="90"/>
                    </a:lnTo>
                    <a:lnTo>
                      <a:pt x="65" y="151"/>
                    </a:lnTo>
                    <a:lnTo>
                      <a:pt x="95" y="151"/>
                    </a:lnTo>
                    <a:lnTo>
                      <a:pt x="95" y="90"/>
                    </a:lnTo>
                    <a:lnTo>
                      <a:pt x="244" y="90"/>
                    </a:lnTo>
                    <a:lnTo>
                      <a:pt x="244" y="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86" name="Google Shape;186;p11"/>
            <p:cNvGrpSpPr/>
            <p:nvPr/>
          </p:nvGrpSpPr>
          <p:grpSpPr>
            <a:xfrm>
              <a:off x="581678" y="5092835"/>
              <a:ext cx="163489" cy="110355"/>
              <a:chOff x="6341261" y="2034186"/>
              <a:chExt cx="254095" cy="170190"/>
            </a:xfrm>
          </p:grpSpPr>
          <p:sp>
            <p:nvSpPr>
              <p:cNvPr id="187" name="Google Shape;187;p11"/>
              <p:cNvSpPr/>
              <p:nvPr/>
            </p:nvSpPr>
            <p:spPr>
              <a:xfrm>
                <a:off x="6341261" y="2034186"/>
                <a:ext cx="254095" cy="170190"/>
              </a:xfrm>
              <a:custGeom>
                <a:rect b="b" l="l" r="r" t="t"/>
                <a:pathLst>
                  <a:path extrusionOk="0" h="151" w="244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>
                <a:off x="6341261" y="2034186"/>
                <a:ext cx="80463" cy="170190"/>
              </a:xfrm>
              <a:custGeom>
                <a:rect b="b" l="l" r="r" t="t"/>
                <a:pathLst>
                  <a:path extrusionOk="0" h="151" w="77">
                    <a:moveTo>
                      <a:pt x="77" y="151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77" y="15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89" name="Google Shape;189;p11"/>
              <p:cNvSpPr/>
              <p:nvPr/>
            </p:nvSpPr>
            <p:spPr>
              <a:xfrm>
                <a:off x="6508541" y="2034186"/>
                <a:ext cx="86815" cy="170190"/>
              </a:xfrm>
              <a:custGeom>
                <a:rect b="b" l="l" r="r" t="t"/>
                <a:pathLst>
                  <a:path extrusionOk="0" h="151" w="84">
                    <a:moveTo>
                      <a:pt x="84" y="151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84" y="15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90" name="Google Shape;190;p11"/>
            <p:cNvGrpSpPr/>
            <p:nvPr/>
          </p:nvGrpSpPr>
          <p:grpSpPr>
            <a:xfrm>
              <a:off x="369889" y="5092835"/>
              <a:ext cx="163609" cy="106293"/>
              <a:chOff x="529" y="1166"/>
              <a:chExt cx="245" cy="157"/>
            </a:xfrm>
          </p:grpSpPr>
          <p:sp>
            <p:nvSpPr>
              <p:cNvPr id="191" name="Google Shape;191;p11"/>
              <p:cNvSpPr/>
              <p:nvPr/>
            </p:nvSpPr>
            <p:spPr>
              <a:xfrm>
                <a:off x="529" y="1166"/>
                <a:ext cx="245" cy="151"/>
              </a:xfrm>
              <a:custGeom>
                <a:rect b="b" l="l" r="r" t="t"/>
                <a:pathLst>
                  <a:path extrusionOk="0" h="151" w="244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>
                <a:off x="529" y="1166"/>
                <a:ext cx="245" cy="50"/>
              </a:xfrm>
              <a:custGeom>
                <a:rect b="b" l="l" r="r" t="t"/>
                <a:pathLst>
                  <a:path extrusionOk="0" h="50" w="244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>
                <a:off x="529" y="1273"/>
                <a:ext cx="245" cy="50"/>
              </a:xfrm>
              <a:custGeom>
                <a:rect b="b" l="l" r="r" t="t"/>
                <a:pathLst>
                  <a:path extrusionOk="0" h="51" w="244">
                    <a:moveTo>
                      <a:pt x="244" y="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4" y="5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4" name="Google Shape;194;p11"/>
              <p:cNvSpPr/>
              <p:nvPr/>
            </p:nvSpPr>
            <p:spPr>
              <a:xfrm>
                <a:off x="529" y="1166"/>
                <a:ext cx="245" cy="155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195" name="Google Shape;195;p11"/>
            <p:cNvGrpSpPr/>
            <p:nvPr/>
          </p:nvGrpSpPr>
          <p:grpSpPr>
            <a:xfrm>
              <a:off x="2488981" y="5092835"/>
              <a:ext cx="164632" cy="106293"/>
              <a:chOff x="1117" y="2394"/>
              <a:chExt cx="245" cy="157"/>
            </a:xfrm>
          </p:grpSpPr>
          <p:sp>
            <p:nvSpPr>
              <p:cNvPr id="196" name="Google Shape;196;p11"/>
              <p:cNvSpPr/>
              <p:nvPr/>
            </p:nvSpPr>
            <p:spPr>
              <a:xfrm>
                <a:off x="1117" y="2394"/>
                <a:ext cx="245" cy="157"/>
              </a:xfrm>
              <a:custGeom>
                <a:rect b="b" l="l" r="r" t="t"/>
                <a:pathLst>
                  <a:path extrusionOk="0" h="157" w="244">
                    <a:moveTo>
                      <a:pt x="244" y="157"/>
                    </a:moveTo>
                    <a:lnTo>
                      <a:pt x="0" y="157"/>
                    </a:lnTo>
                    <a:lnTo>
                      <a:pt x="0" y="0"/>
                    </a:lnTo>
                    <a:lnTo>
                      <a:pt x="244" y="0"/>
                    </a:lnTo>
                    <a:lnTo>
                      <a:pt x="244" y="1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>
                <a:off x="1117" y="2394"/>
                <a:ext cx="34" cy="34"/>
              </a:xfrm>
              <a:custGeom>
                <a:rect b="b" l="l" r="r" t="t"/>
                <a:pathLst>
                  <a:path extrusionOk="0" h="34" w="35">
                    <a:moveTo>
                      <a:pt x="35" y="34"/>
                    </a:moveTo>
                    <a:lnTo>
                      <a:pt x="0" y="34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4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8" name="Google Shape;198;p11"/>
              <p:cNvSpPr/>
              <p:nvPr/>
            </p:nvSpPr>
            <p:spPr>
              <a:xfrm>
                <a:off x="1117" y="2444"/>
                <a:ext cx="34" cy="34"/>
              </a:xfrm>
              <a:custGeom>
                <a:rect b="b" l="l" r="r" t="t"/>
                <a:pathLst>
                  <a:path extrusionOk="0" h="33" w="35">
                    <a:moveTo>
                      <a:pt x="35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3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9" name="Google Shape;199;p11"/>
              <p:cNvSpPr/>
              <p:nvPr/>
            </p:nvSpPr>
            <p:spPr>
              <a:xfrm>
                <a:off x="1175" y="2394"/>
                <a:ext cx="22" cy="34"/>
              </a:xfrm>
              <a:custGeom>
                <a:rect b="b" l="l" r="r" t="t"/>
                <a:pathLst>
                  <a:path extrusionOk="0" h="34" w="36">
                    <a:moveTo>
                      <a:pt x="36" y="34"/>
                    </a:moveTo>
                    <a:lnTo>
                      <a:pt x="0" y="34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4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>
                <a:off x="1175" y="2444"/>
                <a:ext cx="22" cy="34"/>
              </a:xfrm>
              <a:custGeom>
                <a:rect b="b" l="l" r="r" t="t"/>
                <a:pathLst>
                  <a:path extrusionOk="0" h="33" w="36">
                    <a:moveTo>
                      <a:pt x="36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3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>
                <a:off x="1117" y="2501"/>
                <a:ext cx="245" cy="16"/>
              </a:xfrm>
              <a:custGeom>
                <a:rect b="b" l="l" r="r" t="t"/>
                <a:pathLst>
                  <a:path extrusionOk="0" h="17" w="244">
                    <a:moveTo>
                      <a:pt x="244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244" y="1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>
                <a:off x="1117" y="2535"/>
                <a:ext cx="245" cy="16"/>
              </a:xfrm>
              <a:custGeom>
                <a:rect b="b" l="l" r="r" t="t"/>
                <a:pathLst>
                  <a:path extrusionOk="0" h="17" w="244">
                    <a:moveTo>
                      <a:pt x="244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244" y="1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03" name="Google Shape;203;p11"/>
              <p:cNvSpPr/>
              <p:nvPr/>
            </p:nvSpPr>
            <p:spPr>
              <a:xfrm>
                <a:off x="1212" y="2428"/>
                <a:ext cx="150" cy="18"/>
              </a:xfrm>
              <a:custGeom>
                <a:rect b="b" l="l" r="r" t="t"/>
                <a:pathLst>
                  <a:path extrusionOk="0" h="17" w="149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04" name="Google Shape;204;p11"/>
              <p:cNvSpPr/>
              <p:nvPr/>
            </p:nvSpPr>
            <p:spPr>
              <a:xfrm>
                <a:off x="1212" y="2394"/>
                <a:ext cx="150" cy="16"/>
              </a:xfrm>
              <a:custGeom>
                <a:rect b="b" l="l" r="r" t="t"/>
                <a:pathLst>
                  <a:path extrusionOk="0" h="17" w="149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>
                <a:off x="1212" y="2460"/>
                <a:ext cx="150" cy="18"/>
              </a:xfrm>
              <a:custGeom>
                <a:rect b="b" l="l" r="r" t="t"/>
                <a:pathLst>
                  <a:path extrusionOk="0" h="17" w="149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>
                <a:off x="1117" y="2394"/>
                <a:ext cx="245" cy="157"/>
              </a:xfrm>
              <a:custGeom>
                <a:rect b="b" l="l" r="r" t="t"/>
                <a:pathLst>
                  <a:path extrusionOk="0" h="157" w="244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207" name="Google Shape;207;p11"/>
            <p:cNvGrpSpPr/>
            <p:nvPr/>
          </p:nvGrpSpPr>
          <p:grpSpPr>
            <a:xfrm>
              <a:off x="1004798" y="5092835"/>
              <a:ext cx="164978" cy="104898"/>
              <a:chOff x="4187" y="1590"/>
              <a:chExt cx="238" cy="162"/>
            </a:xfrm>
          </p:grpSpPr>
          <p:sp>
            <p:nvSpPr>
              <p:cNvPr id="208" name="Google Shape;208;p11"/>
              <p:cNvSpPr/>
              <p:nvPr/>
            </p:nvSpPr>
            <p:spPr>
              <a:xfrm>
                <a:off x="4187" y="1590"/>
                <a:ext cx="238" cy="53"/>
              </a:xfrm>
              <a:custGeom>
                <a:rect b="b" l="l" r="r" t="t"/>
                <a:pathLst>
                  <a:path extrusionOk="0" h="50" w="244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0"/>
                    </a:lnTo>
                    <a:lnTo>
                      <a:pt x="0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09" name="Google Shape;209;p11"/>
              <p:cNvSpPr/>
              <p:nvPr/>
            </p:nvSpPr>
            <p:spPr>
              <a:xfrm>
                <a:off x="4187" y="1695"/>
                <a:ext cx="238" cy="57"/>
              </a:xfrm>
              <a:custGeom>
                <a:rect b="b" l="l" r="r" t="t"/>
                <a:pathLst>
                  <a:path extrusionOk="0" h="55" w="244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0A7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>
                <a:off x="4187" y="1643"/>
                <a:ext cx="238" cy="57"/>
              </a:xfrm>
              <a:custGeom>
                <a:rect b="b" l="l" r="r" t="t"/>
                <a:pathLst>
                  <a:path extrusionOk="0" h="56" w="244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>
                <a:off x="4267" y="1643"/>
                <a:ext cx="69" cy="63"/>
              </a:xfrm>
              <a:custGeom>
                <a:rect b="b" l="l" r="r" t="t"/>
                <a:pathLst>
                  <a:path extrusionOk="0" h="62" w="71">
                    <a:moveTo>
                      <a:pt x="71" y="34"/>
                    </a:moveTo>
                    <a:lnTo>
                      <a:pt x="71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6" y="45"/>
                    </a:lnTo>
                    <a:lnTo>
                      <a:pt x="12" y="51"/>
                    </a:lnTo>
                    <a:lnTo>
                      <a:pt x="24" y="56"/>
                    </a:lnTo>
                    <a:lnTo>
                      <a:pt x="36" y="62"/>
                    </a:lnTo>
                    <a:lnTo>
                      <a:pt x="54" y="56"/>
                    </a:lnTo>
                    <a:lnTo>
                      <a:pt x="60" y="51"/>
                    </a:lnTo>
                    <a:lnTo>
                      <a:pt x="66" y="45"/>
                    </a:lnTo>
                    <a:lnTo>
                      <a:pt x="71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>
                <a:off x="4267" y="1643"/>
                <a:ext cx="69" cy="63"/>
              </a:xfrm>
              <a:custGeom>
                <a:rect b="b" l="l" r="r" t="t"/>
                <a:pathLst>
                  <a:path extrusionOk="0" h="62" w="71">
                    <a:moveTo>
                      <a:pt x="71" y="34"/>
                    </a:moveTo>
                    <a:lnTo>
                      <a:pt x="71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6" y="45"/>
                    </a:lnTo>
                    <a:lnTo>
                      <a:pt x="12" y="51"/>
                    </a:lnTo>
                    <a:lnTo>
                      <a:pt x="24" y="56"/>
                    </a:lnTo>
                    <a:lnTo>
                      <a:pt x="36" y="62"/>
                    </a:lnTo>
                    <a:lnTo>
                      <a:pt x="54" y="56"/>
                    </a:lnTo>
                    <a:lnTo>
                      <a:pt x="60" y="51"/>
                    </a:lnTo>
                    <a:lnTo>
                      <a:pt x="66" y="45"/>
                    </a:lnTo>
                    <a:lnTo>
                      <a:pt x="71" y="34"/>
                    </a:lnTo>
                  </a:path>
                </a:pathLst>
              </a:custGeom>
              <a:noFill/>
              <a:ln cap="flat" cmpd="sng" w="9525">
                <a:solidFill>
                  <a:srgbClr val="FB0F0C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>
                <a:off x="4267" y="1643"/>
                <a:ext cx="69" cy="63"/>
              </a:xfrm>
              <a:custGeom>
                <a:rect b="b" l="l" r="r" t="t"/>
                <a:pathLst>
                  <a:path extrusionOk="0" h="62" w="71">
                    <a:moveTo>
                      <a:pt x="30" y="0"/>
                    </a:moveTo>
                    <a:lnTo>
                      <a:pt x="30" y="23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18" y="34"/>
                    </a:lnTo>
                    <a:lnTo>
                      <a:pt x="18" y="51"/>
                    </a:lnTo>
                    <a:lnTo>
                      <a:pt x="18" y="56"/>
                    </a:lnTo>
                    <a:lnTo>
                      <a:pt x="12" y="51"/>
                    </a:lnTo>
                    <a:lnTo>
                      <a:pt x="6" y="51"/>
                    </a:lnTo>
                    <a:lnTo>
                      <a:pt x="30" y="51"/>
                    </a:lnTo>
                    <a:lnTo>
                      <a:pt x="42" y="51"/>
                    </a:lnTo>
                    <a:lnTo>
                      <a:pt x="42" y="56"/>
                    </a:lnTo>
                    <a:lnTo>
                      <a:pt x="36" y="62"/>
                    </a:lnTo>
                    <a:lnTo>
                      <a:pt x="30" y="56"/>
                    </a:lnTo>
                    <a:lnTo>
                      <a:pt x="30" y="34"/>
                    </a:lnTo>
                    <a:lnTo>
                      <a:pt x="30" y="23"/>
                    </a:lnTo>
                    <a:lnTo>
                      <a:pt x="42" y="23"/>
                    </a:lnTo>
                    <a:lnTo>
                      <a:pt x="42" y="34"/>
                    </a:lnTo>
                    <a:lnTo>
                      <a:pt x="30" y="34"/>
                    </a:lnTo>
                    <a:lnTo>
                      <a:pt x="18" y="34"/>
                    </a:lnTo>
                    <a:lnTo>
                      <a:pt x="18" y="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8" y="11"/>
                    </a:lnTo>
                    <a:lnTo>
                      <a:pt x="60" y="11"/>
                    </a:lnTo>
                    <a:lnTo>
                      <a:pt x="71" y="11"/>
                    </a:lnTo>
                    <a:lnTo>
                      <a:pt x="71" y="0"/>
                    </a:lnTo>
                    <a:lnTo>
                      <a:pt x="60" y="0"/>
                    </a:lnTo>
                    <a:lnTo>
                      <a:pt x="60" y="11"/>
                    </a:lnTo>
                    <a:lnTo>
                      <a:pt x="60" y="34"/>
                    </a:lnTo>
                    <a:lnTo>
                      <a:pt x="42" y="34"/>
                    </a:lnTo>
                    <a:lnTo>
                      <a:pt x="42" y="51"/>
                    </a:lnTo>
                    <a:lnTo>
                      <a:pt x="60" y="51"/>
                    </a:lnTo>
                    <a:lnTo>
                      <a:pt x="60" y="56"/>
                    </a:lnTo>
                    <a:lnTo>
                      <a:pt x="60" y="51"/>
                    </a:lnTo>
                    <a:lnTo>
                      <a:pt x="66" y="51"/>
                    </a:lnTo>
                    <a:lnTo>
                      <a:pt x="60" y="51"/>
                    </a:lnTo>
                    <a:lnTo>
                      <a:pt x="60" y="34"/>
                    </a:lnTo>
                    <a:lnTo>
                      <a:pt x="71" y="34"/>
                    </a:lnTo>
                    <a:lnTo>
                      <a:pt x="71" y="23"/>
                    </a:lnTo>
                    <a:lnTo>
                      <a:pt x="60" y="23"/>
                    </a:lnTo>
                    <a:lnTo>
                      <a:pt x="42" y="23"/>
                    </a:lnTo>
                    <a:lnTo>
                      <a:pt x="42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B0F0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4" name="Google Shape;214;p11"/>
              <p:cNvSpPr/>
              <p:nvPr/>
            </p:nvSpPr>
            <p:spPr>
              <a:xfrm>
                <a:off x="4256" y="1607"/>
                <a:ext cx="92" cy="36"/>
              </a:xfrm>
              <a:custGeom>
                <a:rect b="b" l="l" r="r" t="t"/>
                <a:pathLst>
                  <a:path extrusionOk="0" h="33" w="95">
                    <a:moveTo>
                      <a:pt x="48" y="28"/>
                    </a:moveTo>
                    <a:lnTo>
                      <a:pt x="54" y="28"/>
                    </a:lnTo>
                    <a:lnTo>
                      <a:pt x="60" y="28"/>
                    </a:lnTo>
                    <a:lnTo>
                      <a:pt x="66" y="28"/>
                    </a:lnTo>
                    <a:lnTo>
                      <a:pt x="78" y="28"/>
                    </a:lnTo>
                    <a:lnTo>
                      <a:pt x="78" y="33"/>
                    </a:lnTo>
                    <a:lnTo>
                      <a:pt x="83" y="33"/>
                    </a:lnTo>
                    <a:lnTo>
                      <a:pt x="95" y="11"/>
                    </a:lnTo>
                    <a:lnTo>
                      <a:pt x="89" y="5"/>
                    </a:lnTo>
                    <a:lnTo>
                      <a:pt x="78" y="5"/>
                    </a:lnTo>
                    <a:lnTo>
                      <a:pt x="72" y="0"/>
                    </a:lnTo>
                    <a:lnTo>
                      <a:pt x="60" y="5"/>
                    </a:lnTo>
                    <a:lnTo>
                      <a:pt x="48" y="0"/>
                    </a:lnTo>
                    <a:lnTo>
                      <a:pt x="36" y="5"/>
                    </a:lnTo>
                    <a:lnTo>
                      <a:pt x="30" y="0"/>
                    </a:lnTo>
                    <a:lnTo>
                      <a:pt x="18" y="5"/>
                    </a:lnTo>
                    <a:lnTo>
                      <a:pt x="12" y="5"/>
                    </a:lnTo>
                    <a:lnTo>
                      <a:pt x="0" y="11"/>
                    </a:lnTo>
                    <a:lnTo>
                      <a:pt x="12" y="33"/>
                    </a:lnTo>
                    <a:lnTo>
                      <a:pt x="18" y="28"/>
                    </a:lnTo>
                    <a:lnTo>
                      <a:pt x="30" y="28"/>
                    </a:lnTo>
                    <a:lnTo>
                      <a:pt x="36" y="28"/>
                    </a:lnTo>
                    <a:lnTo>
                      <a:pt x="48" y="28"/>
                    </a:lnTo>
                    <a:close/>
                  </a:path>
                </a:pathLst>
              </a:custGeom>
              <a:solidFill>
                <a:srgbClr val="2F309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5" name="Google Shape;215;p11"/>
              <p:cNvSpPr/>
              <p:nvPr/>
            </p:nvSpPr>
            <p:spPr>
              <a:xfrm>
                <a:off x="4256" y="1607"/>
                <a:ext cx="92" cy="36"/>
              </a:xfrm>
              <a:custGeom>
                <a:rect b="b" l="l" r="r" t="t"/>
                <a:pathLst>
                  <a:path extrusionOk="0" h="33" w="95">
                    <a:moveTo>
                      <a:pt x="48" y="28"/>
                    </a:moveTo>
                    <a:lnTo>
                      <a:pt x="54" y="28"/>
                    </a:lnTo>
                    <a:lnTo>
                      <a:pt x="60" y="28"/>
                    </a:lnTo>
                    <a:lnTo>
                      <a:pt x="66" y="28"/>
                    </a:lnTo>
                    <a:lnTo>
                      <a:pt x="78" y="28"/>
                    </a:lnTo>
                    <a:lnTo>
                      <a:pt x="78" y="33"/>
                    </a:lnTo>
                    <a:lnTo>
                      <a:pt x="83" y="33"/>
                    </a:lnTo>
                    <a:lnTo>
                      <a:pt x="95" y="11"/>
                    </a:lnTo>
                    <a:lnTo>
                      <a:pt x="89" y="5"/>
                    </a:lnTo>
                    <a:lnTo>
                      <a:pt x="78" y="5"/>
                    </a:lnTo>
                    <a:lnTo>
                      <a:pt x="72" y="0"/>
                    </a:lnTo>
                    <a:lnTo>
                      <a:pt x="60" y="5"/>
                    </a:lnTo>
                    <a:lnTo>
                      <a:pt x="48" y="0"/>
                    </a:lnTo>
                    <a:lnTo>
                      <a:pt x="36" y="5"/>
                    </a:lnTo>
                    <a:lnTo>
                      <a:pt x="30" y="0"/>
                    </a:lnTo>
                    <a:lnTo>
                      <a:pt x="18" y="5"/>
                    </a:lnTo>
                    <a:lnTo>
                      <a:pt x="12" y="5"/>
                    </a:lnTo>
                    <a:lnTo>
                      <a:pt x="0" y="11"/>
                    </a:lnTo>
                    <a:lnTo>
                      <a:pt x="12" y="33"/>
                    </a:lnTo>
                    <a:lnTo>
                      <a:pt x="18" y="28"/>
                    </a:lnTo>
                    <a:lnTo>
                      <a:pt x="30" y="28"/>
                    </a:lnTo>
                    <a:lnTo>
                      <a:pt x="36" y="28"/>
                    </a:lnTo>
                    <a:lnTo>
                      <a:pt x="48" y="28"/>
                    </a:lnTo>
                  </a:path>
                </a:pathLst>
              </a:custGeom>
              <a:noFill/>
              <a:ln cap="flat" cmpd="sng" w="9525">
                <a:solidFill>
                  <a:srgbClr val="FFFFFF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>
                <a:off x="4273" y="1607"/>
                <a:ext cx="24" cy="29"/>
              </a:xfrm>
              <a:custGeom>
                <a:rect b="b" l="l" r="r" t="t"/>
                <a:pathLst>
                  <a:path extrusionOk="0" h="28" w="24">
                    <a:moveTo>
                      <a:pt x="18" y="5"/>
                    </a:moveTo>
                    <a:lnTo>
                      <a:pt x="12" y="0"/>
                    </a:lnTo>
                    <a:lnTo>
                      <a:pt x="0" y="5"/>
                    </a:lnTo>
                    <a:lnTo>
                      <a:pt x="6" y="28"/>
                    </a:lnTo>
                    <a:lnTo>
                      <a:pt x="18" y="28"/>
                    </a:lnTo>
                    <a:lnTo>
                      <a:pt x="24" y="28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16067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>
                <a:off x="4273" y="1607"/>
                <a:ext cx="24" cy="29"/>
              </a:xfrm>
              <a:custGeom>
                <a:rect b="b" l="l" r="r" t="t"/>
                <a:pathLst>
                  <a:path extrusionOk="0" h="28" w="24">
                    <a:moveTo>
                      <a:pt x="18" y="5"/>
                    </a:moveTo>
                    <a:lnTo>
                      <a:pt x="12" y="0"/>
                    </a:lnTo>
                    <a:lnTo>
                      <a:pt x="0" y="5"/>
                    </a:lnTo>
                    <a:lnTo>
                      <a:pt x="6" y="28"/>
                    </a:lnTo>
                    <a:lnTo>
                      <a:pt x="18" y="28"/>
                    </a:lnTo>
                    <a:lnTo>
                      <a:pt x="24" y="28"/>
                    </a:lnTo>
                    <a:lnTo>
                      <a:pt x="18" y="5"/>
                    </a:lnTo>
                  </a:path>
                </a:pathLst>
              </a:custGeom>
              <a:noFill/>
              <a:ln cap="flat" cmpd="sng" w="9525">
                <a:solidFill>
                  <a:srgbClr val="FFFFFF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>
                <a:off x="4315" y="1607"/>
                <a:ext cx="18" cy="29"/>
              </a:xfrm>
              <a:custGeom>
                <a:rect b="b" l="l" r="r" t="t"/>
                <a:pathLst>
                  <a:path extrusionOk="0" h="28" w="18">
                    <a:moveTo>
                      <a:pt x="0" y="5"/>
                    </a:moveTo>
                    <a:lnTo>
                      <a:pt x="12" y="0"/>
                    </a:lnTo>
                    <a:lnTo>
                      <a:pt x="18" y="5"/>
                    </a:lnTo>
                    <a:lnTo>
                      <a:pt x="12" y="28"/>
                    </a:lnTo>
                    <a:lnTo>
                      <a:pt x="6" y="28"/>
                    </a:lnTo>
                    <a:lnTo>
                      <a:pt x="0" y="28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6067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9" name="Google Shape;219;p11"/>
              <p:cNvSpPr/>
              <p:nvPr/>
            </p:nvSpPr>
            <p:spPr>
              <a:xfrm>
                <a:off x="4315" y="1607"/>
                <a:ext cx="18" cy="29"/>
              </a:xfrm>
              <a:custGeom>
                <a:rect b="b" l="l" r="r" t="t"/>
                <a:pathLst>
                  <a:path extrusionOk="0" h="28" w="18">
                    <a:moveTo>
                      <a:pt x="0" y="5"/>
                    </a:moveTo>
                    <a:lnTo>
                      <a:pt x="12" y="0"/>
                    </a:lnTo>
                    <a:lnTo>
                      <a:pt x="18" y="5"/>
                    </a:lnTo>
                    <a:lnTo>
                      <a:pt x="12" y="28"/>
                    </a:lnTo>
                    <a:lnTo>
                      <a:pt x="6" y="28"/>
                    </a:lnTo>
                    <a:lnTo>
                      <a:pt x="0" y="28"/>
                    </a:lnTo>
                    <a:lnTo>
                      <a:pt x="0" y="5"/>
                    </a:lnTo>
                  </a:path>
                </a:pathLst>
              </a:custGeom>
              <a:noFill/>
              <a:ln cap="flat" cmpd="sng" w="9525">
                <a:solidFill>
                  <a:srgbClr val="FFFFFF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0" name="Google Shape;220;p11"/>
              <p:cNvSpPr/>
              <p:nvPr/>
            </p:nvSpPr>
            <p:spPr>
              <a:xfrm>
                <a:off x="4261" y="1617"/>
                <a:ext cx="12" cy="6"/>
              </a:xfrm>
              <a:custGeom>
                <a:rect b="b" l="l" r="r" t="t"/>
                <a:pathLst>
                  <a:path extrusionOk="0" h="5" w="12">
                    <a:moveTo>
                      <a:pt x="0" y="5"/>
                    </a:moveTo>
                    <a:lnTo>
                      <a:pt x="6" y="5"/>
                    </a:lnTo>
                    <a:lnTo>
                      <a:pt x="12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7F61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>
                <a:off x="4267" y="1630"/>
                <a:ext cx="12" cy="6"/>
              </a:xfrm>
              <a:custGeom>
                <a:rect b="b" l="l" r="r" t="t"/>
                <a:pathLst>
                  <a:path extrusionOk="0" h="6" w="12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>
                <a:off x="4273" y="1613"/>
                <a:ext cx="18" cy="13"/>
              </a:xfrm>
              <a:custGeom>
                <a:rect b="b" l="l" r="r" t="t"/>
                <a:pathLst>
                  <a:path extrusionOk="0" h="11" w="18">
                    <a:moveTo>
                      <a:pt x="18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B0F0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3" name="Google Shape;223;p11"/>
              <p:cNvSpPr/>
              <p:nvPr/>
            </p:nvSpPr>
            <p:spPr>
              <a:xfrm>
                <a:off x="4279" y="1626"/>
                <a:ext cx="18" cy="4"/>
              </a:xfrm>
              <a:custGeom>
                <a:rect b="b" l="l" r="r" t="t"/>
                <a:pathLst>
                  <a:path extrusionOk="0" h="6" w="18">
                    <a:moveTo>
                      <a:pt x="12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B0F0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4" name="Google Shape;224;p11"/>
              <p:cNvSpPr/>
              <p:nvPr/>
            </p:nvSpPr>
            <p:spPr>
              <a:xfrm>
                <a:off x="4332" y="1613"/>
                <a:ext cx="10" cy="13"/>
              </a:xfrm>
              <a:custGeom>
                <a:rect b="b" l="l" r="r" t="t"/>
                <a:pathLst>
                  <a:path extrusionOk="0" h="11" w="11">
                    <a:moveTo>
                      <a:pt x="5" y="0"/>
                    </a:moveTo>
                    <a:lnTo>
                      <a:pt x="5" y="6"/>
                    </a:lnTo>
                    <a:lnTo>
                      <a:pt x="0" y="6"/>
                    </a:lnTo>
                    <a:lnTo>
                      <a:pt x="5" y="11"/>
                    </a:lnTo>
                    <a:lnTo>
                      <a:pt x="11" y="11"/>
                    </a:lnTo>
                    <a:lnTo>
                      <a:pt x="11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7F61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>
                <a:off x="4326" y="1626"/>
                <a:ext cx="16" cy="11"/>
              </a:xfrm>
              <a:custGeom>
                <a:rect b="b" l="l" r="r" t="t"/>
                <a:pathLst>
                  <a:path extrusionOk="0" h="12" w="17">
                    <a:moveTo>
                      <a:pt x="6" y="0"/>
                    </a:moveTo>
                    <a:lnTo>
                      <a:pt x="6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17" y="6"/>
                    </a:lnTo>
                    <a:lnTo>
                      <a:pt x="11" y="12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>
                <a:off x="4326" y="1626"/>
                <a:ext cx="16" cy="11"/>
              </a:xfrm>
              <a:custGeom>
                <a:rect b="b" l="l" r="r" t="t"/>
                <a:pathLst>
                  <a:path extrusionOk="0" h="12" w="17">
                    <a:moveTo>
                      <a:pt x="0" y="0"/>
                    </a:moveTo>
                    <a:lnTo>
                      <a:pt x="6" y="0"/>
                    </a:lnTo>
                    <a:lnTo>
                      <a:pt x="11" y="6"/>
                    </a:lnTo>
                    <a:lnTo>
                      <a:pt x="17" y="6"/>
                    </a:lnTo>
                    <a:lnTo>
                      <a:pt x="11" y="12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>
                <a:off x="4332" y="1630"/>
                <a:ext cx="10" cy="6"/>
              </a:xfrm>
              <a:custGeom>
                <a:rect b="b" l="l" r="r" t="t"/>
                <a:pathLst>
                  <a:path extrusionOk="0" h="6" w="11">
                    <a:moveTo>
                      <a:pt x="5" y="6"/>
                    </a:moveTo>
                    <a:lnTo>
                      <a:pt x="5" y="6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8" name="Google Shape;228;p11"/>
              <p:cNvSpPr/>
              <p:nvPr/>
            </p:nvSpPr>
            <p:spPr>
              <a:xfrm>
                <a:off x="4315" y="1617"/>
                <a:ext cx="12" cy="13"/>
              </a:xfrm>
              <a:custGeom>
                <a:rect b="b" l="l" r="r" t="t"/>
                <a:pathLst>
                  <a:path extrusionOk="0" h="11" w="12">
                    <a:moveTo>
                      <a:pt x="12" y="11"/>
                    </a:moveTo>
                    <a:lnTo>
                      <a:pt x="12" y="11"/>
                    </a:lnTo>
                    <a:lnTo>
                      <a:pt x="12" y="5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0" y="5"/>
                    </a:lnTo>
                    <a:lnTo>
                      <a:pt x="6" y="11"/>
                    </a:lnTo>
                    <a:lnTo>
                      <a:pt x="6" y="5"/>
                    </a:lnTo>
                    <a:lnTo>
                      <a:pt x="6" y="11"/>
                    </a:lnTo>
                    <a:lnTo>
                      <a:pt x="6" y="5"/>
                    </a:lnTo>
                    <a:lnTo>
                      <a:pt x="12" y="11"/>
                    </a:lnTo>
                    <a:lnTo>
                      <a:pt x="12" y="5"/>
                    </a:lnTo>
                    <a:lnTo>
                      <a:pt x="12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29" name="Google Shape;229;p11"/>
              <p:cNvSpPr/>
              <p:nvPr/>
            </p:nvSpPr>
            <p:spPr>
              <a:xfrm>
                <a:off x="4315" y="1617"/>
                <a:ext cx="6" cy="2"/>
              </a:xfrm>
              <a:custGeom>
                <a:rect b="b" l="l" r="r" t="t"/>
                <a:pathLst>
                  <a:path extrusionOk="0" h="1"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B0F0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>
                <a:off x="4315" y="1617"/>
                <a:ext cx="6" cy="6"/>
              </a:xfrm>
              <a:custGeom>
                <a:rect b="b" l="l" r="r" t="t"/>
                <a:pathLst>
                  <a:path extrusionOk="0" h="5" w="6">
                    <a:moveTo>
                      <a:pt x="6" y="0"/>
                    </a:moveTo>
                    <a:lnTo>
                      <a:pt x="0" y="0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B0F0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>
                <a:off x="4303" y="1626"/>
                <a:ext cx="6" cy="0"/>
              </a:xfrm>
              <a:custGeom>
                <a:rect b="b" l="l" r="r" t="t"/>
                <a:pathLst>
                  <a:path extrusionOk="0" h="1" w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>
                <a:off x="4297" y="1617"/>
                <a:ext cx="6" cy="2"/>
              </a:xfrm>
              <a:custGeom>
                <a:rect b="b" l="l" r="r" t="t"/>
                <a:pathLst>
                  <a:path extrusionOk="0" h="1" w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>
                <a:off x="4309" y="1617"/>
                <a:ext cx="2" cy="2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4" name="Google Shape;234;p11"/>
              <p:cNvSpPr/>
              <p:nvPr/>
            </p:nvSpPr>
            <p:spPr>
              <a:xfrm>
                <a:off x="4187" y="1590"/>
                <a:ext cx="238" cy="162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235" name="Google Shape;235;p11"/>
            <p:cNvGrpSpPr/>
            <p:nvPr/>
          </p:nvGrpSpPr>
          <p:grpSpPr>
            <a:xfrm>
              <a:off x="2701793" y="5092835"/>
              <a:ext cx="164978" cy="104897"/>
              <a:chOff x="4184" y="1339"/>
              <a:chExt cx="238" cy="162"/>
            </a:xfrm>
          </p:grpSpPr>
          <p:sp>
            <p:nvSpPr>
              <p:cNvPr id="236" name="Google Shape;236;p11"/>
              <p:cNvSpPr/>
              <p:nvPr/>
            </p:nvSpPr>
            <p:spPr>
              <a:xfrm>
                <a:off x="4184" y="1339"/>
                <a:ext cx="238" cy="162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>
                <a:off x="4184" y="1339"/>
                <a:ext cx="238" cy="53"/>
              </a:xfrm>
              <a:custGeom>
                <a:rect b="b" l="l" r="r" t="t"/>
                <a:pathLst>
                  <a:path extrusionOk="0" h="50" w="244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>
                <a:off x="4184" y="1448"/>
                <a:ext cx="238" cy="53"/>
              </a:xfrm>
              <a:custGeom>
                <a:rect b="b" l="l" r="r" t="t"/>
                <a:pathLst>
                  <a:path extrusionOk="0" h="50" w="244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409D2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9" name="Google Shape;239;p11"/>
              <p:cNvSpPr/>
              <p:nvPr/>
            </p:nvSpPr>
            <p:spPr>
              <a:xfrm>
                <a:off x="4184" y="1339"/>
                <a:ext cx="238" cy="162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240" name="Google Shape;240;p11"/>
            <p:cNvGrpSpPr/>
            <p:nvPr/>
          </p:nvGrpSpPr>
          <p:grpSpPr>
            <a:xfrm>
              <a:off x="1217956" y="5092835"/>
              <a:ext cx="164978" cy="104922"/>
              <a:chOff x="528" y="1773"/>
              <a:chExt cx="246" cy="156"/>
            </a:xfrm>
          </p:grpSpPr>
          <p:sp>
            <p:nvSpPr>
              <p:cNvPr id="241" name="Google Shape;241;p11"/>
              <p:cNvSpPr/>
              <p:nvPr/>
            </p:nvSpPr>
            <p:spPr>
              <a:xfrm>
                <a:off x="528" y="1773"/>
                <a:ext cx="246" cy="156"/>
              </a:xfrm>
              <a:custGeom>
                <a:rect b="b" l="l" r="r" t="t"/>
                <a:pathLst>
                  <a:path extrusionOk="0" h="157" w="244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>
                <a:off x="528" y="1850"/>
                <a:ext cx="246" cy="79"/>
              </a:xfrm>
              <a:custGeom>
                <a:rect b="b" l="l" r="r" t="t"/>
                <a:pathLst>
                  <a:path extrusionOk="0" h="79" w="238">
                    <a:moveTo>
                      <a:pt x="238" y="79"/>
                    </a:moveTo>
                    <a:lnTo>
                      <a:pt x="238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38" y="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43" name="Google Shape;243;p11"/>
              <p:cNvSpPr/>
              <p:nvPr/>
            </p:nvSpPr>
            <p:spPr>
              <a:xfrm>
                <a:off x="528" y="1773"/>
                <a:ext cx="120" cy="156"/>
              </a:xfrm>
              <a:custGeom>
                <a:rect b="b" l="l" r="r" t="t"/>
                <a:pathLst>
                  <a:path extrusionOk="0" h="157" w="119">
                    <a:moveTo>
                      <a:pt x="0" y="0"/>
                    </a:moveTo>
                    <a:lnTo>
                      <a:pt x="0" y="157"/>
                    </a:lnTo>
                    <a:lnTo>
                      <a:pt x="119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0C8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44" name="Google Shape;244;p11"/>
              <p:cNvSpPr/>
              <p:nvPr/>
            </p:nvSpPr>
            <p:spPr>
              <a:xfrm>
                <a:off x="528" y="1773"/>
                <a:ext cx="246" cy="156"/>
              </a:xfrm>
              <a:custGeom>
                <a:rect b="b" l="l" r="r" t="t"/>
                <a:pathLst>
                  <a:path extrusionOk="0" h="157" w="244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245" name="Google Shape;245;p11"/>
            <p:cNvGrpSpPr/>
            <p:nvPr/>
          </p:nvGrpSpPr>
          <p:grpSpPr>
            <a:xfrm>
              <a:off x="793347" y="5092835"/>
              <a:ext cx="163271" cy="105273"/>
              <a:chOff x="528" y="1164"/>
              <a:chExt cx="237" cy="157"/>
            </a:xfrm>
          </p:grpSpPr>
          <p:sp>
            <p:nvSpPr>
              <p:cNvPr id="246" name="Google Shape;246;p11"/>
              <p:cNvSpPr/>
              <p:nvPr/>
            </p:nvSpPr>
            <p:spPr>
              <a:xfrm>
                <a:off x="528" y="1164"/>
                <a:ext cx="237" cy="156"/>
              </a:xfrm>
              <a:prstGeom prst="rect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>
                <a:off x="528" y="1164"/>
                <a:ext cx="237" cy="53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>
                <a:off x="528" y="1217"/>
                <a:ext cx="237" cy="55"/>
              </a:xfrm>
              <a:prstGeom prst="rect">
                <a:avLst/>
              </a:prstGeom>
              <a:solidFill>
                <a:srgbClr val="00FF00"/>
              </a:solidFill>
              <a:ln cap="flat" cmpd="sng" w="9525">
                <a:solidFill>
                  <a:srgbClr val="001234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11"/>
              <p:cNvSpPr/>
              <p:nvPr/>
            </p:nvSpPr>
            <p:spPr>
              <a:xfrm>
                <a:off x="528" y="1266"/>
                <a:ext cx="237" cy="5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250" name="Google Shape;250;p1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2914951" y="5092835"/>
              <a:ext cx="167015" cy="10935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51" name="Google Shape;251;p11"/>
            <p:cNvGrpSpPr/>
            <p:nvPr/>
          </p:nvGrpSpPr>
          <p:grpSpPr>
            <a:xfrm>
              <a:off x="1642783" y="5092835"/>
              <a:ext cx="163293" cy="104605"/>
              <a:chOff x="5555" y="2058"/>
              <a:chExt cx="245" cy="157"/>
            </a:xfrm>
          </p:grpSpPr>
          <p:sp>
            <p:nvSpPr>
              <p:cNvPr id="252" name="Google Shape;252;p11"/>
              <p:cNvSpPr/>
              <p:nvPr/>
            </p:nvSpPr>
            <p:spPr>
              <a:xfrm>
                <a:off x="5555" y="2058"/>
                <a:ext cx="245" cy="157"/>
              </a:xfrm>
              <a:custGeom>
                <a:rect b="b" l="l" r="r" t="t"/>
                <a:pathLst>
                  <a:path extrusionOk="0" h="156" w="244">
                    <a:moveTo>
                      <a:pt x="0" y="0"/>
                    </a:moveTo>
                    <a:lnTo>
                      <a:pt x="0" y="156"/>
                    </a:lnTo>
                    <a:lnTo>
                      <a:pt x="244" y="156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>
                <a:off x="5555" y="2162"/>
                <a:ext cx="245" cy="53"/>
              </a:xfrm>
              <a:custGeom>
                <a:rect b="b" l="l" r="r" t="t"/>
                <a:pathLst>
                  <a:path extrusionOk="0" h="45" w="244">
                    <a:moveTo>
                      <a:pt x="0" y="0"/>
                    </a:moveTo>
                    <a:lnTo>
                      <a:pt x="0" y="45"/>
                    </a:lnTo>
                    <a:lnTo>
                      <a:pt x="244" y="45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54" name="Google Shape;254;p11"/>
              <p:cNvSpPr/>
              <p:nvPr/>
            </p:nvSpPr>
            <p:spPr>
              <a:xfrm>
                <a:off x="5555" y="2060"/>
                <a:ext cx="245" cy="55"/>
              </a:xfrm>
              <a:custGeom>
                <a:rect b="b" l="l" r="r" t="t"/>
                <a:pathLst>
                  <a:path extrusionOk="0" h="50" w="244">
                    <a:moveTo>
                      <a:pt x="0" y="0"/>
                    </a:moveTo>
                    <a:lnTo>
                      <a:pt x="0" y="50"/>
                    </a:lnTo>
                    <a:lnTo>
                      <a:pt x="244" y="50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55" name="Google Shape;255;p11"/>
              <p:cNvSpPr/>
              <p:nvPr/>
            </p:nvSpPr>
            <p:spPr>
              <a:xfrm>
                <a:off x="5555" y="2058"/>
                <a:ext cx="245" cy="157"/>
              </a:xfrm>
              <a:custGeom>
                <a:rect b="b" l="l" r="r" t="t"/>
                <a:pathLst>
                  <a:path extrusionOk="0" h="156" w="244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108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</p:grpSp>
      <p:sp>
        <p:nvSpPr>
          <p:cNvPr id="256" name="Google Shape;256;p11"/>
          <p:cNvSpPr/>
          <p:nvPr/>
        </p:nvSpPr>
        <p:spPr>
          <a:xfrm>
            <a:off x="10852843" y="6598214"/>
            <a:ext cx="1134139" cy="244549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anchorCtr="0" anchor="t" bIns="44300" lIns="44300" spcFirstLastPara="1" rIns="44300" wrap="square" tIns="443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8"/>
              <a:buFont typeface="Tahoma"/>
              <a:buNone/>
            </a:pPr>
            <a:r>
              <a:t/>
            </a:r>
            <a:endParaRPr b="1" i="0" sz="1108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EUMETSATLogo_hor_noTagline_solid_CMYK UPDATED version.png" id="257" name="Google Shape;257;p1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8835298" y="553831"/>
            <a:ext cx="2614613" cy="482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sg.png" id="258" name="Google Shape;258;p1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932150" y="5108992"/>
            <a:ext cx="1095942" cy="11063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sg.png" id="259" name="Google Shape;259;p1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948701" y="5244217"/>
            <a:ext cx="1095942" cy="11063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sg.png" id="260" name="Google Shape;260;p1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970656" y="4939417"/>
            <a:ext cx="1095942" cy="11063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ason-big.png" id="261" name="Google Shape;261;p11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 rot="445958">
            <a:off x="2919287" y="3156926"/>
            <a:ext cx="1191409" cy="850181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11"/>
          <p:cNvSpPr/>
          <p:nvPr/>
        </p:nvSpPr>
        <p:spPr>
          <a:xfrm>
            <a:off x="2314237" y="1608858"/>
            <a:ext cx="1558951" cy="1558951"/>
          </a:xfrm>
          <a:prstGeom prst="ellipse">
            <a:avLst/>
          </a:prstGeom>
          <a:gradFill>
            <a:gsLst>
              <a:gs pos="0">
                <a:srgbClr val="FFC000">
                  <a:alpha val="42745"/>
                </a:srgbClr>
              </a:gs>
              <a:gs pos="67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ahoma"/>
              <a:buNone/>
            </a:pPr>
            <a:r>
              <a:t/>
            </a:r>
            <a:endParaRPr b="1" i="0" sz="9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metop.png" id="263" name="Google Shape;263;p1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 rot="-1286163">
            <a:off x="2737293" y="1966704"/>
            <a:ext cx="968240" cy="727054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1"/>
          <p:cNvSpPr/>
          <p:nvPr/>
        </p:nvSpPr>
        <p:spPr>
          <a:xfrm>
            <a:off x="160257" y="447025"/>
            <a:ext cx="1998280" cy="1998280"/>
          </a:xfrm>
          <a:prstGeom prst="ellipse">
            <a:avLst/>
          </a:prstGeom>
          <a:gradFill>
            <a:gsLst>
              <a:gs pos="0">
                <a:srgbClr val="FFC000">
                  <a:alpha val="58823"/>
                </a:srgbClr>
              </a:gs>
              <a:gs pos="67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ahoma"/>
              <a:buNone/>
            </a:pPr>
            <a:r>
              <a:t/>
            </a:r>
            <a:endParaRPr b="1" i="0" sz="9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metop.png" id="265" name="Google Shape;265;p1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 rot="-1286163">
            <a:off x="1270996" y="3937937"/>
            <a:ext cx="1768882" cy="13282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ntinel3.png" id="266" name="Google Shape;266;p11"/>
          <p:cNvPicPr preferRelativeResize="0"/>
          <p:nvPr/>
        </p:nvPicPr>
        <p:blipFill rotWithShape="1">
          <a:blip r:embed="rId15">
            <a:alphaModFix/>
          </a:blip>
          <a:srcRect b="0" l="5997" r="25073" t="2705"/>
          <a:stretch/>
        </p:blipFill>
        <p:spPr>
          <a:xfrm>
            <a:off x="667857" y="1145124"/>
            <a:ext cx="843209" cy="669798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228845" y="2573024"/>
            <a:ext cx="1998280" cy="1998280"/>
          </a:xfrm>
          <a:prstGeom prst="ellipse">
            <a:avLst/>
          </a:prstGeom>
          <a:gradFill>
            <a:gsLst>
              <a:gs pos="0">
                <a:srgbClr val="FFC000">
                  <a:alpha val="58823"/>
                </a:srgbClr>
              </a:gs>
              <a:gs pos="67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ahoma"/>
              <a:buNone/>
            </a:pPr>
            <a:r>
              <a:t/>
            </a:r>
            <a:endParaRPr b="1" i="0" sz="9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sentinel3.png" id="268" name="Google Shape;268;p11"/>
          <p:cNvPicPr preferRelativeResize="0"/>
          <p:nvPr/>
        </p:nvPicPr>
        <p:blipFill rotWithShape="1">
          <a:blip r:embed="rId15">
            <a:alphaModFix/>
          </a:blip>
          <a:srcRect b="0" l="5997" r="25073" t="2705"/>
          <a:stretch/>
        </p:blipFill>
        <p:spPr>
          <a:xfrm>
            <a:off x="523299" y="3178572"/>
            <a:ext cx="1409372" cy="1119526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3697435" y="1918079"/>
            <a:ext cx="1558951" cy="1558951"/>
          </a:xfrm>
          <a:prstGeom prst="ellipse">
            <a:avLst/>
          </a:prstGeom>
          <a:gradFill>
            <a:gsLst>
              <a:gs pos="0">
                <a:srgbClr val="1D7266">
                  <a:alpha val="47843"/>
                </a:srgbClr>
              </a:gs>
              <a:gs pos="57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ahoma"/>
              <a:buNone/>
            </a:pPr>
            <a:r>
              <a:t/>
            </a:r>
            <a:endParaRPr b="1" i="0" sz="9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jason-big.png" id="270" name="Google Shape;270;p11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 rot="445958">
            <a:off x="4079004" y="2466463"/>
            <a:ext cx="795814" cy="567887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/>
          <p:nvPr/>
        </p:nvSpPr>
        <p:spPr>
          <a:xfrm>
            <a:off x="5546139" y="3626136"/>
            <a:ext cx="1558951" cy="1558951"/>
          </a:xfrm>
          <a:prstGeom prst="ellipse">
            <a:avLst/>
          </a:prstGeom>
          <a:gradFill>
            <a:gsLst>
              <a:gs pos="0">
                <a:srgbClr val="00B5E2">
                  <a:alpha val="42745"/>
                </a:srgbClr>
              </a:gs>
              <a:gs pos="57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ahoma"/>
              <a:buNone/>
            </a:pPr>
            <a:r>
              <a:t/>
            </a:r>
            <a:endParaRPr b="1" i="0" sz="9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msg.png" id="272" name="Google Shape;272;p1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 rot="-2509837">
            <a:off x="5949465" y="4025891"/>
            <a:ext cx="752301" cy="759443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11"/>
          <p:cNvSpPr/>
          <p:nvPr/>
        </p:nvSpPr>
        <p:spPr>
          <a:xfrm>
            <a:off x="427125" y="1786399"/>
            <a:ext cx="1558951" cy="1417228"/>
          </a:xfrm>
          <a:prstGeom prst="ellipse">
            <a:avLst/>
          </a:prstGeom>
          <a:gradFill>
            <a:gsLst>
              <a:gs pos="0">
                <a:srgbClr val="FFC000">
                  <a:alpha val="42745"/>
                </a:srgbClr>
              </a:gs>
              <a:gs pos="67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ahoma"/>
              <a:buNone/>
            </a:pPr>
            <a:r>
              <a:t/>
            </a:r>
            <a:endParaRPr b="1" i="0" sz="9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metop.png" id="274" name="Google Shape;274;p1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 rot="-1286163">
            <a:off x="729832" y="1901522"/>
            <a:ext cx="1280557" cy="961574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11"/>
          <p:cNvSpPr/>
          <p:nvPr/>
        </p:nvSpPr>
        <p:spPr>
          <a:xfrm>
            <a:off x="228845" y="6598213"/>
            <a:ext cx="353547" cy="244549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ahoma"/>
              <a:buNone/>
            </a:pPr>
            <a:r>
              <a:t/>
            </a:r>
            <a:endParaRPr b="1" i="0" sz="9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g2f7237aa833_1_14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2f7237aa833_1_146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g2f7237aa833_1_1468"/>
          <p:cNvSpPr txBox="1"/>
          <p:nvPr>
            <p:ph idx="1" type="body"/>
          </p:nvPr>
        </p:nvSpPr>
        <p:spPr>
          <a:xfrm>
            <a:off x="1562986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6092A"/>
              </a:buClr>
              <a:buSzPts val="2400"/>
              <a:buChar char="•"/>
              <a:defRPr>
                <a:solidFill>
                  <a:srgbClr val="76092A"/>
                </a:solidFill>
              </a:defRPr>
            </a:lvl1pPr>
            <a:lvl2pPr indent="-3683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2200"/>
              <a:buChar char="•"/>
              <a:defRPr>
                <a:solidFill>
                  <a:srgbClr val="76092A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2000"/>
              <a:buChar char="•"/>
              <a:defRPr>
                <a:solidFill>
                  <a:srgbClr val="76092A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>
                <a:solidFill>
                  <a:srgbClr val="76092A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>
                <a:solidFill>
                  <a:srgbClr val="76092A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/>
        </p:txBody>
      </p:sp>
      <p:sp>
        <p:nvSpPr>
          <p:cNvPr id="312" name="Google Shape;312;g2f7237aa833_1_1468"/>
          <p:cNvSpPr txBox="1"/>
          <p:nvPr>
            <p:ph type="title"/>
          </p:nvPr>
        </p:nvSpPr>
        <p:spPr>
          <a:xfrm>
            <a:off x="1562986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6092A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g2f7237aa833_1_1468"/>
          <p:cNvSpPr txBox="1"/>
          <p:nvPr/>
        </p:nvSpPr>
        <p:spPr>
          <a:xfrm>
            <a:off x="8785191" y="6317560"/>
            <a:ext cx="15330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g2f7237aa833_1_1468"/>
          <p:cNvSpPr txBox="1"/>
          <p:nvPr>
            <p:ph idx="12" type="sldNum"/>
          </p:nvPr>
        </p:nvSpPr>
        <p:spPr>
          <a:xfrm>
            <a:off x="8498510" y="6317559"/>
            <a:ext cx="6705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f7237aa833_1_1475"/>
          <p:cNvSpPr txBox="1"/>
          <p:nvPr>
            <p:ph type="title"/>
          </p:nvPr>
        </p:nvSpPr>
        <p:spPr>
          <a:xfrm>
            <a:off x="998895" y="918524"/>
            <a:ext cx="99231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6092A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7" name="Google Shape;317;g2f7237aa833_1_1475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8" name="Google Shape;318;g2f7237aa833_1_1475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9" name="Google Shape;319;g2f7237aa833_1_1475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g2f7237aa833_1_1480"/>
          <p:cNvPicPr preferRelativeResize="0"/>
          <p:nvPr/>
        </p:nvPicPr>
        <p:blipFill rotWithShape="1">
          <a:blip r:embed="rId2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g2f7237aa833_1_1480"/>
          <p:cNvSpPr txBox="1"/>
          <p:nvPr>
            <p:ph idx="1" type="body"/>
          </p:nvPr>
        </p:nvSpPr>
        <p:spPr>
          <a:xfrm>
            <a:off x="998895" y="1567629"/>
            <a:ext cx="9894900" cy="45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llenges">
  <p:cSld name="Challenges"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f7237aa833_1_1483"/>
          <p:cNvSpPr/>
          <p:nvPr/>
        </p:nvSpPr>
        <p:spPr>
          <a:xfrm>
            <a:off x="0" y="6467707"/>
            <a:ext cx="1539000" cy="390300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b="1" lang="en-GB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/>
          </a:p>
        </p:txBody>
      </p:sp>
      <p:sp>
        <p:nvSpPr>
          <p:cNvPr id="325" name="Google Shape;325;g2f7237aa833_1_1483"/>
          <p:cNvSpPr/>
          <p:nvPr/>
        </p:nvSpPr>
        <p:spPr>
          <a:xfrm>
            <a:off x="1538868" y="6467707"/>
            <a:ext cx="1539000" cy="390300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ts val="1200"/>
              <a:buFont typeface="Calibri"/>
              <a:buNone/>
            </a:pPr>
            <a:r>
              <a:rPr b="1" lang="en-GB" sz="1200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/>
          </a:p>
        </p:txBody>
      </p:sp>
      <p:sp>
        <p:nvSpPr>
          <p:cNvPr id="326" name="Google Shape;326;g2f7237aa833_1_1483"/>
          <p:cNvSpPr/>
          <p:nvPr/>
        </p:nvSpPr>
        <p:spPr>
          <a:xfrm rot="10800000">
            <a:off x="2195379" y="6328207"/>
            <a:ext cx="225900" cy="139500"/>
          </a:xfrm>
          <a:prstGeom prst="downArrow">
            <a:avLst>
              <a:gd fmla="val 50000" name="adj1"/>
              <a:gd fmla="val 100000" name="adj2"/>
            </a:avLst>
          </a:prstGeom>
          <a:solidFill>
            <a:srgbClr val="FFDD7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g2f7237aa833_1_1483"/>
          <p:cNvSpPr/>
          <p:nvPr/>
        </p:nvSpPr>
        <p:spPr>
          <a:xfrm>
            <a:off x="3077736" y="6467707"/>
            <a:ext cx="1539000" cy="390300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b="1" lang="en-GB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/>
          </a:p>
        </p:txBody>
      </p:sp>
      <p:sp>
        <p:nvSpPr>
          <p:cNvPr id="328" name="Google Shape;328;g2f7237aa833_1_1483"/>
          <p:cNvSpPr/>
          <p:nvPr/>
        </p:nvSpPr>
        <p:spPr>
          <a:xfrm>
            <a:off x="4616604" y="6467707"/>
            <a:ext cx="1539000" cy="390300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b="1" lang="en-GB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/>
          </a:p>
        </p:txBody>
      </p:sp>
      <p:sp>
        <p:nvSpPr>
          <p:cNvPr id="329" name="Google Shape;329;g2f7237aa833_1_1483"/>
          <p:cNvSpPr/>
          <p:nvPr/>
        </p:nvSpPr>
        <p:spPr>
          <a:xfrm>
            <a:off x="6155472" y="6467707"/>
            <a:ext cx="1539000" cy="390300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b="1" lang="en-GB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/>
          </a:p>
        </p:txBody>
      </p:sp>
      <p:sp>
        <p:nvSpPr>
          <p:cNvPr id="330" name="Google Shape;330;g2f7237aa833_1_1483"/>
          <p:cNvSpPr txBox="1"/>
          <p:nvPr>
            <p:ph type="title"/>
          </p:nvPr>
        </p:nvSpPr>
        <p:spPr>
          <a:xfrm>
            <a:off x="454525" y="519825"/>
            <a:ext cx="93906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 b="1" sz="2400" cap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BLANK_2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f7237aa833_1_149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g2f7237aa833_1_149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4" name="Google Shape;334;g2f7237aa833_1_149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">
  <p:cSld name="Custom Layout_2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g2f7237aa833_1_1495"/>
          <p:cNvPicPr preferRelativeResize="0"/>
          <p:nvPr/>
        </p:nvPicPr>
        <p:blipFill rotWithShape="1">
          <a:blip r:embed="rId2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g2f7237aa833_1_1495"/>
          <p:cNvSpPr txBox="1"/>
          <p:nvPr>
            <p:ph type="title"/>
          </p:nvPr>
        </p:nvSpPr>
        <p:spPr>
          <a:xfrm>
            <a:off x="998895" y="91852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6092A"/>
              </a:buClr>
              <a:buSzPts val="2800"/>
              <a:buFont typeface="Calibri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8" name="Google Shape;338;g2f7237aa833_1_1495"/>
          <p:cNvSpPr txBox="1"/>
          <p:nvPr>
            <p:ph idx="1" type="body"/>
          </p:nvPr>
        </p:nvSpPr>
        <p:spPr>
          <a:xfrm>
            <a:off x="998895" y="1567629"/>
            <a:ext cx="9894900" cy="45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. Blank - Title with Background">
  <p:cSld name="Blank - Title with Background"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" id="340" name="Google Shape;340;g30e3cded446_1_557"/>
          <p:cNvPicPr preferRelativeResize="0"/>
          <p:nvPr/>
        </p:nvPicPr>
        <p:blipFill rotWithShape="1">
          <a:blip r:embed="rId2">
            <a:alphaModFix amt="25000"/>
          </a:blip>
          <a:srcRect b="9" l="0" r="0" t="9"/>
          <a:stretch/>
        </p:blipFill>
        <p:spPr>
          <a:xfrm>
            <a:off x="9928475" y="407965"/>
            <a:ext cx="2451104" cy="6157938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g30e3cded446_1_557"/>
          <p:cNvSpPr txBox="1"/>
          <p:nvPr>
            <p:ph idx="1" type="body"/>
          </p:nvPr>
        </p:nvSpPr>
        <p:spPr>
          <a:xfrm>
            <a:off x="1281907" y="877888"/>
            <a:ext cx="105156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22850" spcFirstLastPara="1" rIns="22850" wrap="square" tIns="22850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28282"/>
              </a:buClr>
              <a:buSzPts val="1600"/>
              <a:buFont typeface="DM Sans"/>
              <a:buNone/>
              <a:defRPr b="0" i="0" sz="1600" u="none" cap="none" strike="noStrik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28282"/>
              </a:buClr>
              <a:buSzPts val="1600"/>
              <a:buFont typeface="DM Sans"/>
              <a:buNone/>
              <a:defRPr b="0" i="0" sz="1600" u="none" cap="none" strike="noStrik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28282"/>
              </a:buClr>
              <a:buSzPts val="1600"/>
              <a:buFont typeface="DM Sans"/>
              <a:buNone/>
              <a:defRPr b="0" i="0" sz="1600" u="none" cap="none" strike="noStrik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28282"/>
              </a:buClr>
              <a:buSzPts val="1600"/>
              <a:buFont typeface="DM Sans"/>
              <a:buNone/>
              <a:defRPr b="0" i="0" sz="1600" u="none" cap="none" strike="noStrik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28282"/>
              </a:buClr>
              <a:buSzPts val="1600"/>
              <a:buFont typeface="DM Sans"/>
              <a:buNone/>
              <a:defRPr b="0" i="0" sz="1600" u="none" cap="none" strike="noStrike">
                <a:solidFill>
                  <a:srgbClr val="82828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indent="-368300" lvl="5" marL="2743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DM Sans"/>
              <a:buChar char="•"/>
              <a:defRPr b="1" i="0" sz="1800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indent="-368300" lvl="6" marL="3200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DM Sans"/>
              <a:buChar char="•"/>
              <a:defRPr b="1" i="0" sz="1800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indent="-368300" lvl="7" marL="3657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DM Sans"/>
              <a:buChar char="•"/>
              <a:defRPr b="1" i="0" sz="1800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indent="-368300" lvl="8" marL="4114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DM Sans"/>
              <a:buChar char="•"/>
              <a:defRPr b="1" i="0" sz="1800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342" name="Google Shape;342;g30e3cded446_1_557"/>
          <p:cNvSpPr txBox="1"/>
          <p:nvPr>
            <p:ph idx="12" type="sldNum"/>
          </p:nvPr>
        </p:nvSpPr>
        <p:spPr>
          <a:xfrm>
            <a:off x="11606463" y="6515830"/>
            <a:ext cx="341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900"/>
              <a:buFont typeface="DM Sans"/>
              <a:buNone/>
              <a:defRPr b="0" i="0" sz="900" u="none" cap="none" strike="noStrike">
                <a:solidFill>
                  <a:srgbClr val="999999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3" name="Google Shape;343;g30e3cded446_1_557"/>
          <p:cNvSpPr txBox="1"/>
          <p:nvPr>
            <p:ph type="title"/>
          </p:nvPr>
        </p:nvSpPr>
        <p:spPr>
          <a:xfrm>
            <a:off x="1282073" y="395408"/>
            <a:ext cx="10985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FAA"/>
              </a:buClr>
              <a:buSzPts val="9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"/>
          <p:cNvSpPr txBox="1"/>
          <p:nvPr>
            <p:ph type="title"/>
          </p:nvPr>
        </p:nvSpPr>
        <p:spPr>
          <a:xfrm>
            <a:off x="0" y="1"/>
            <a:ext cx="12192000" cy="1019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8" name="Google Shape;278;p12"/>
          <p:cNvSpPr txBox="1"/>
          <p:nvPr>
            <p:ph idx="1" type="body"/>
          </p:nvPr>
        </p:nvSpPr>
        <p:spPr>
          <a:xfrm>
            <a:off x="328249" y="1237127"/>
            <a:ext cx="8714152" cy="5262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509968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31"/>
              <a:buChar char="•"/>
              <a:defRPr/>
            </a:lvl1pPr>
            <a:lvl2pPr indent="-478726" lvl="1" marL="914400" algn="l">
              <a:spcBef>
                <a:spcPts val="788"/>
              </a:spcBef>
              <a:spcAft>
                <a:spcPts val="0"/>
              </a:spcAft>
              <a:buClr>
                <a:schemeClr val="dk2"/>
              </a:buClr>
              <a:buSzPts val="3939"/>
              <a:buChar char="•"/>
              <a:defRPr/>
            </a:lvl2pPr>
            <a:lvl3pPr indent="-447420" lvl="2" marL="1371600" algn="l">
              <a:spcBef>
                <a:spcPts val="689"/>
              </a:spcBef>
              <a:spcAft>
                <a:spcPts val="0"/>
              </a:spcAft>
              <a:buClr>
                <a:schemeClr val="dk2"/>
              </a:buClr>
              <a:buSzPts val="3446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f7237aa833_1_1439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1" name="Google Shape;281;g2f7237aa833_1_1439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2" name="Google Shape;282;g2f7237aa833_1_1439"/>
          <p:cNvSpPr txBox="1"/>
          <p:nvPr>
            <p:ph idx="12" type="sldNum"/>
          </p:nvPr>
        </p:nvSpPr>
        <p:spPr>
          <a:xfrm>
            <a:off x="579120" y="6394450"/>
            <a:ext cx="670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 Layout_1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g2f7237aa833_1_1443"/>
          <p:cNvPicPr preferRelativeResize="0"/>
          <p:nvPr/>
        </p:nvPicPr>
        <p:blipFill rotWithShape="1">
          <a:blip r:embed="rId2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2f7237aa833_1_1443"/>
          <p:cNvSpPr txBox="1"/>
          <p:nvPr>
            <p:ph type="title"/>
          </p:nvPr>
        </p:nvSpPr>
        <p:spPr>
          <a:xfrm>
            <a:off x="998895" y="91852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g2f7237aa833_1_1443"/>
          <p:cNvSpPr txBox="1"/>
          <p:nvPr>
            <p:ph idx="1" type="body"/>
          </p:nvPr>
        </p:nvSpPr>
        <p:spPr>
          <a:xfrm>
            <a:off x="998895" y="1567629"/>
            <a:ext cx="9894900" cy="45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g2f7237aa833_1_1447"/>
          <p:cNvPicPr preferRelativeResize="0"/>
          <p:nvPr/>
        </p:nvPicPr>
        <p:blipFill rotWithShape="1">
          <a:blip r:embed="rId2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g2f7237aa833_1_1447"/>
          <p:cNvSpPr txBox="1"/>
          <p:nvPr>
            <p:ph type="title"/>
          </p:nvPr>
        </p:nvSpPr>
        <p:spPr>
          <a:xfrm>
            <a:off x="998895" y="91852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6092A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g2f7237aa833_1_1447"/>
          <p:cNvSpPr txBox="1"/>
          <p:nvPr>
            <p:ph idx="1" type="body"/>
          </p:nvPr>
        </p:nvSpPr>
        <p:spPr>
          <a:xfrm>
            <a:off x="998895" y="1567629"/>
            <a:ext cx="9894900" cy="45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f7237aa833_1_1451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3" name="Google Shape;293;g2f7237aa833_1_1451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4" name="Google Shape;294;g2f7237aa833_1_1451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8_Custom Layout">
  <p:cSld name="28_Custom Layout"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g2f7237aa833_1_14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g2f7237aa833_1_1455"/>
          <p:cNvSpPr txBox="1"/>
          <p:nvPr>
            <p:ph type="title"/>
          </p:nvPr>
        </p:nvSpPr>
        <p:spPr>
          <a:xfrm>
            <a:off x="998895" y="918524"/>
            <a:ext cx="99231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6092A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8" name="Google Shape;298;g2f7237aa833_1_1455"/>
          <p:cNvSpPr txBox="1"/>
          <p:nvPr>
            <p:ph idx="1" type="body"/>
          </p:nvPr>
        </p:nvSpPr>
        <p:spPr>
          <a:xfrm>
            <a:off x="1562986" y="1375352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6092A"/>
              </a:buClr>
              <a:buSzPts val="2400"/>
              <a:buChar char="•"/>
              <a:defRPr>
                <a:solidFill>
                  <a:srgbClr val="76092A"/>
                </a:solidFill>
              </a:defRPr>
            </a:lvl1pPr>
            <a:lvl2pPr indent="-3683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2200"/>
              <a:buChar char="•"/>
              <a:defRPr>
                <a:solidFill>
                  <a:srgbClr val="76092A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2000"/>
              <a:buChar char="•"/>
              <a:defRPr>
                <a:solidFill>
                  <a:srgbClr val="76092A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>
                <a:solidFill>
                  <a:srgbClr val="76092A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6092A"/>
              </a:buClr>
              <a:buSzPts val="1800"/>
              <a:buChar char="•"/>
              <a:defRPr>
                <a:solidFill>
                  <a:srgbClr val="76092A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/>
        </p:txBody>
      </p:sp>
      <p:pic>
        <p:nvPicPr>
          <p:cNvPr id="299" name="Google Shape;299;g2f7237aa833_1_145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g2f7237aa833_1_1455"/>
          <p:cNvSpPr txBox="1"/>
          <p:nvPr/>
        </p:nvSpPr>
        <p:spPr>
          <a:xfrm>
            <a:off x="8785191" y="6317560"/>
            <a:ext cx="15330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1200" u="none" cap="none" strike="noStrik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g2f7237aa833_1_1455"/>
          <p:cNvSpPr txBox="1"/>
          <p:nvPr>
            <p:ph idx="12" type="sldNum"/>
          </p:nvPr>
        </p:nvSpPr>
        <p:spPr>
          <a:xfrm>
            <a:off x="8498510" y="6317559"/>
            <a:ext cx="6705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 1">
  <p:cSld name="2_Custom Layout_1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g2f7237aa833_1_1462"/>
          <p:cNvPicPr preferRelativeResize="0"/>
          <p:nvPr/>
        </p:nvPicPr>
        <p:blipFill rotWithShape="1">
          <a:blip r:embed="rId2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2f7237aa833_1_1462"/>
          <p:cNvSpPr txBox="1"/>
          <p:nvPr>
            <p:ph type="title"/>
          </p:nvPr>
        </p:nvSpPr>
        <p:spPr>
          <a:xfrm>
            <a:off x="998895" y="91852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g2f7237aa833_1_1462"/>
          <p:cNvSpPr txBox="1"/>
          <p:nvPr>
            <p:ph idx="1" type="body"/>
          </p:nvPr>
        </p:nvSpPr>
        <p:spPr>
          <a:xfrm>
            <a:off x="998895" y="1567629"/>
            <a:ext cx="9894900" cy="45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>
  <p:cSld name="empty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f7237aa833_1_1466"/>
          <p:cNvSpPr txBox="1"/>
          <p:nvPr>
            <p:ph type="title"/>
          </p:nvPr>
        </p:nvSpPr>
        <p:spPr>
          <a:xfrm>
            <a:off x="454525" y="519825"/>
            <a:ext cx="93906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 b="1" sz="2400" cap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title"/>
          </p:nvPr>
        </p:nvSpPr>
        <p:spPr>
          <a:xfrm>
            <a:off x="2" y="4"/>
            <a:ext cx="12191998" cy="1008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446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" name="Google Shape;11;p10"/>
          <p:cNvSpPr txBox="1"/>
          <p:nvPr>
            <p:ph idx="1" type="body"/>
          </p:nvPr>
        </p:nvSpPr>
        <p:spPr>
          <a:xfrm>
            <a:off x="328248" y="1290111"/>
            <a:ext cx="11627339" cy="5262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509968" lvl="0" marL="457200" marR="0" rtl="0" algn="l">
              <a:spcBef>
                <a:spcPts val="886"/>
              </a:spcBef>
              <a:spcAft>
                <a:spcPts val="0"/>
              </a:spcAft>
              <a:buClr>
                <a:schemeClr val="dk2"/>
              </a:buClr>
              <a:buSzPts val="4431"/>
              <a:buFont typeface="Arial"/>
              <a:buChar char="•"/>
              <a:defRPr b="0" i="0" sz="4431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8726" lvl="1" marL="914400" marR="0" rtl="0" algn="l">
              <a:spcBef>
                <a:spcPts val="788"/>
              </a:spcBef>
              <a:spcAft>
                <a:spcPts val="0"/>
              </a:spcAft>
              <a:buClr>
                <a:schemeClr val="dk2"/>
              </a:buClr>
              <a:buSzPts val="3939"/>
              <a:buFont typeface="Arial"/>
              <a:buChar char="•"/>
              <a:defRPr b="0" i="0" sz="3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47420" lvl="2" marL="1371600" marR="0" rtl="0" algn="l">
              <a:spcBef>
                <a:spcPts val="689"/>
              </a:spcBef>
              <a:spcAft>
                <a:spcPts val="0"/>
              </a:spcAft>
              <a:buClr>
                <a:schemeClr val="dk2"/>
              </a:buClr>
              <a:buSzPts val="3446"/>
              <a:buFont typeface="Arial"/>
              <a:buChar char="•"/>
              <a:defRPr b="0" i="0" sz="3446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16179" lvl="3" marL="1828800" marR="0" rtl="0" algn="l">
              <a:spcBef>
                <a:spcPts val="591"/>
              </a:spcBef>
              <a:spcAft>
                <a:spcPts val="0"/>
              </a:spcAft>
              <a:buClr>
                <a:schemeClr val="dk2"/>
              </a:buClr>
              <a:buSzPts val="2954"/>
              <a:buFont typeface="Arial"/>
              <a:buChar char="•"/>
              <a:defRPr b="0" i="0" sz="2954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4936" lvl="4" marL="2286000" marR="0" rtl="0" algn="l">
              <a:spcBef>
                <a:spcPts val="492"/>
              </a:spcBef>
              <a:spcAft>
                <a:spcPts val="0"/>
              </a:spcAft>
              <a:buClr>
                <a:schemeClr val="dk2"/>
              </a:buClr>
              <a:buSzPts val="2462"/>
              <a:buFont typeface="Arial"/>
              <a:buChar char="•"/>
              <a:defRPr b="0" i="0" sz="2462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591"/>
              </a:spcBef>
              <a:spcAft>
                <a:spcPts val="0"/>
              </a:spcAft>
              <a:buSzPts val="1400"/>
              <a:buNone/>
              <a:defRPr b="0" i="0" sz="2954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591"/>
              </a:spcBef>
              <a:spcAft>
                <a:spcPts val="0"/>
              </a:spcAft>
              <a:buSzPts val="1400"/>
              <a:buNone/>
              <a:defRPr b="0" i="0" sz="2954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591"/>
              </a:spcBef>
              <a:spcAft>
                <a:spcPts val="0"/>
              </a:spcAft>
              <a:buSzPts val="1400"/>
              <a:buNone/>
              <a:defRPr b="0" i="0" sz="2954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591"/>
              </a:spcBef>
              <a:spcAft>
                <a:spcPts val="0"/>
              </a:spcAft>
              <a:buSzPts val="1400"/>
              <a:buNone/>
              <a:defRPr b="0" i="0" sz="2954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" name="Google Shape;12;p10" title="[DM_E_CONFID]"/>
          <p:cNvSpPr/>
          <p:nvPr/>
        </p:nvSpPr>
        <p:spPr>
          <a:xfrm>
            <a:off x="4736126" y="6649210"/>
            <a:ext cx="3113648" cy="151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85" u="none" cap="none" strike="noStrike">
              <a:solidFill>
                <a:srgbClr val="00B5E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0" title="[DM_E_DOC_NO], v[DM_E_VER_NO], [DM_E_ISS_DATE]"/>
          <p:cNvSpPr/>
          <p:nvPr/>
        </p:nvSpPr>
        <p:spPr>
          <a:xfrm>
            <a:off x="665872" y="6649210"/>
            <a:ext cx="4628617" cy="1504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985" u="none" cap="none" strike="noStrike">
                <a:solidFill>
                  <a:srgbClr val="00B5E2"/>
                </a:solidFill>
                <a:latin typeface="Arial"/>
                <a:ea typeface="Arial"/>
                <a:cs typeface="Arial"/>
                <a:sym typeface="Arial"/>
              </a:rPr>
              <a:t>EUM/I2D/DOC/24/1412056, v1 Draft, 15 May 2024</a:t>
            </a:r>
            <a:endParaRPr b="0" i="0" sz="985" u="none" cap="none" strike="noStrike">
              <a:solidFill>
                <a:srgbClr val="00B5E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0"/>
          <p:cNvSpPr/>
          <p:nvPr/>
        </p:nvSpPr>
        <p:spPr>
          <a:xfrm>
            <a:off x="218080" y="6593586"/>
            <a:ext cx="359394" cy="262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108" u="none" cap="none" strike="noStrike">
                <a:solidFill>
                  <a:srgbClr val="00B5E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108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" name="Google Shape;15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47550" y="6650388"/>
            <a:ext cx="808037" cy="14922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6.jpg"/><Relationship Id="rId4" Type="http://schemas.openxmlformats.org/officeDocument/2006/relationships/image" Target="../media/image8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4.gif"/><Relationship Id="rId4" Type="http://schemas.openxmlformats.org/officeDocument/2006/relationships/image" Target="../media/image3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2.png"/><Relationship Id="rId4" Type="http://schemas.openxmlformats.org/officeDocument/2006/relationships/image" Target="../media/image3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6.jpg"/><Relationship Id="rId4" Type="http://schemas.openxmlformats.org/officeDocument/2006/relationships/image" Target="../media/image9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1.png"/><Relationship Id="rId4" Type="http://schemas.openxmlformats.org/officeDocument/2006/relationships/image" Target="../media/image93.png"/><Relationship Id="rId5" Type="http://schemas.openxmlformats.org/officeDocument/2006/relationships/image" Target="../media/image3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7.jpg"/><Relationship Id="rId4" Type="http://schemas.openxmlformats.org/officeDocument/2006/relationships/hyperlink" Target="https://gitlab.eumetsat.int/open-source/amt" TargetMode="External"/><Relationship Id="rId5" Type="http://schemas.openxmlformats.org/officeDocument/2006/relationships/image" Target="../media/image3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6.jpg"/><Relationship Id="rId4" Type="http://schemas.openxmlformats.org/officeDocument/2006/relationships/image" Target="../media/image36.jpg"/><Relationship Id="rId5" Type="http://schemas.openxmlformats.org/officeDocument/2006/relationships/hyperlink" Target="mailto:mario.reale@geant.org" TargetMode="External"/><Relationship Id="rId6" Type="http://schemas.openxmlformats.org/officeDocument/2006/relationships/hyperlink" Target="mailto:oriol.espanyol@eumetsat.int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3.jpg"/><Relationship Id="rId4" Type="http://schemas.openxmlformats.org/officeDocument/2006/relationships/image" Target="../media/image36.jp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36.jpg"/><Relationship Id="rId10" Type="http://schemas.openxmlformats.org/officeDocument/2006/relationships/image" Target="../media/image35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8.png"/><Relationship Id="rId4" Type="http://schemas.openxmlformats.org/officeDocument/2006/relationships/image" Target="../media/image57.jpg"/><Relationship Id="rId9" Type="http://schemas.openxmlformats.org/officeDocument/2006/relationships/image" Target="../media/image25.png"/><Relationship Id="rId5" Type="http://schemas.openxmlformats.org/officeDocument/2006/relationships/image" Target="../media/image95.png"/><Relationship Id="rId6" Type="http://schemas.openxmlformats.org/officeDocument/2006/relationships/image" Target="../media/image32.png"/><Relationship Id="rId7" Type="http://schemas.openxmlformats.org/officeDocument/2006/relationships/image" Target="../media/image26.png"/><Relationship Id="rId8" Type="http://schemas.openxmlformats.org/officeDocument/2006/relationships/image" Target="../media/image3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png"/><Relationship Id="rId4" Type="http://schemas.openxmlformats.org/officeDocument/2006/relationships/image" Target="../media/image99.png"/><Relationship Id="rId5" Type="http://schemas.openxmlformats.org/officeDocument/2006/relationships/image" Target="../media/image36.jpg"/><Relationship Id="rId6" Type="http://schemas.openxmlformats.org/officeDocument/2006/relationships/image" Target="../media/image3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0.png"/><Relationship Id="rId4" Type="http://schemas.openxmlformats.org/officeDocument/2006/relationships/image" Target="../media/image29.png"/><Relationship Id="rId5" Type="http://schemas.openxmlformats.org/officeDocument/2006/relationships/image" Target="../media/image36.jpg"/><Relationship Id="rId6" Type="http://schemas.openxmlformats.org/officeDocument/2006/relationships/image" Target="../media/image3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1.jpg"/><Relationship Id="rId4" Type="http://schemas.openxmlformats.org/officeDocument/2006/relationships/image" Target="../media/image36.jpg"/><Relationship Id="rId5" Type="http://schemas.openxmlformats.org/officeDocument/2006/relationships/image" Target="../media/image3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7.png"/><Relationship Id="rId4" Type="http://schemas.openxmlformats.org/officeDocument/2006/relationships/image" Target="../media/image33.png"/><Relationship Id="rId5" Type="http://schemas.openxmlformats.org/officeDocument/2006/relationships/hyperlink" Target="https://wiki.geant.org/display/TCSNT/TCS+wiki+%282020%29+Sectigo" TargetMode="External"/><Relationship Id="rId6" Type="http://schemas.openxmlformats.org/officeDocument/2006/relationships/image" Target="../media/image40.png"/><Relationship Id="rId7" Type="http://schemas.openxmlformats.org/officeDocument/2006/relationships/image" Target="../media/image49.png"/><Relationship Id="rId8" Type="http://schemas.openxmlformats.org/officeDocument/2006/relationships/image" Target="../media/image3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0.png"/><Relationship Id="rId4" Type="http://schemas.openxmlformats.org/officeDocument/2006/relationships/image" Target="../media/image36.jpg"/></Relationships>
</file>

<file path=ppt/slides/_rels/slide9.xml.rels><?xml version="1.0" encoding="UTF-8" standalone="yes"?><Relationships xmlns="http://schemas.openxmlformats.org/package/2006/relationships"><Relationship Id="rId40" Type="http://schemas.openxmlformats.org/officeDocument/2006/relationships/image" Target="../media/image80.png"/><Relationship Id="rId42" Type="http://schemas.openxmlformats.org/officeDocument/2006/relationships/image" Target="../media/image79.png"/><Relationship Id="rId41" Type="http://schemas.openxmlformats.org/officeDocument/2006/relationships/image" Target="../media/image73.png"/><Relationship Id="rId44" Type="http://schemas.openxmlformats.org/officeDocument/2006/relationships/image" Target="../media/image81.png"/><Relationship Id="rId43" Type="http://schemas.openxmlformats.org/officeDocument/2006/relationships/image" Target="../media/image83.png"/><Relationship Id="rId46" Type="http://schemas.openxmlformats.org/officeDocument/2006/relationships/image" Target="../media/image82.jpg"/><Relationship Id="rId45" Type="http://schemas.openxmlformats.org/officeDocument/2006/relationships/image" Target="../media/image89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7.png"/><Relationship Id="rId4" Type="http://schemas.openxmlformats.org/officeDocument/2006/relationships/image" Target="../media/image39.png"/><Relationship Id="rId9" Type="http://schemas.openxmlformats.org/officeDocument/2006/relationships/image" Target="../media/image41.png"/><Relationship Id="rId48" Type="http://schemas.openxmlformats.org/officeDocument/2006/relationships/image" Target="../media/image85.png"/><Relationship Id="rId47" Type="http://schemas.openxmlformats.org/officeDocument/2006/relationships/image" Target="../media/image75.png"/><Relationship Id="rId49" Type="http://schemas.openxmlformats.org/officeDocument/2006/relationships/image" Target="../media/image36.jpg"/><Relationship Id="rId5" Type="http://schemas.openxmlformats.org/officeDocument/2006/relationships/image" Target="../media/image38.png"/><Relationship Id="rId6" Type="http://schemas.openxmlformats.org/officeDocument/2006/relationships/image" Target="../media/image97.png"/><Relationship Id="rId7" Type="http://schemas.openxmlformats.org/officeDocument/2006/relationships/image" Target="../media/image44.png"/><Relationship Id="rId8" Type="http://schemas.openxmlformats.org/officeDocument/2006/relationships/image" Target="../media/image43.png"/><Relationship Id="rId31" Type="http://schemas.openxmlformats.org/officeDocument/2006/relationships/image" Target="../media/image60.png"/><Relationship Id="rId30" Type="http://schemas.openxmlformats.org/officeDocument/2006/relationships/image" Target="../media/image58.png"/><Relationship Id="rId33" Type="http://schemas.openxmlformats.org/officeDocument/2006/relationships/image" Target="../media/image71.png"/><Relationship Id="rId32" Type="http://schemas.openxmlformats.org/officeDocument/2006/relationships/image" Target="../media/image74.png"/><Relationship Id="rId35" Type="http://schemas.openxmlformats.org/officeDocument/2006/relationships/image" Target="../media/image68.jpg"/><Relationship Id="rId34" Type="http://schemas.openxmlformats.org/officeDocument/2006/relationships/image" Target="../media/image63.jpg"/><Relationship Id="rId37" Type="http://schemas.openxmlformats.org/officeDocument/2006/relationships/image" Target="../media/image72.png"/><Relationship Id="rId36" Type="http://schemas.openxmlformats.org/officeDocument/2006/relationships/image" Target="../media/image70.png"/><Relationship Id="rId39" Type="http://schemas.openxmlformats.org/officeDocument/2006/relationships/image" Target="../media/image78.jpg"/><Relationship Id="rId38" Type="http://schemas.openxmlformats.org/officeDocument/2006/relationships/image" Target="../media/image84.png"/><Relationship Id="rId20" Type="http://schemas.openxmlformats.org/officeDocument/2006/relationships/image" Target="../media/image62.png"/><Relationship Id="rId22" Type="http://schemas.openxmlformats.org/officeDocument/2006/relationships/image" Target="../media/image55.png"/><Relationship Id="rId21" Type="http://schemas.openxmlformats.org/officeDocument/2006/relationships/image" Target="../media/image65.png"/><Relationship Id="rId24" Type="http://schemas.openxmlformats.org/officeDocument/2006/relationships/image" Target="../media/image54.png"/><Relationship Id="rId23" Type="http://schemas.openxmlformats.org/officeDocument/2006/relationships/image" Target="../media/image67.png"/><Relationship Id="rId26" Type="http://schemas.openxmlformats.org/officeDocument/2006/relationships/image" Target="../media/image56.png"/><Relationship Id="rId25" Type="http://schemas.openxmlformats.org/officeDocument/2006/relationships/image" Target="../media/image61.png"/><Relationship Id="rId28" Type="http://schemas.openxmlformats.org/officeDocument/2006/relationships/image" Target="../media/image66.png"/><Relationship Id="rId27" Type="http://schemas.openxmlformats.org/officeDocument/2006/relationships/image" Target="../media/image64.png"/><Relationship Id="rId29" Type="http://schemas.openxmlformats.org/officeDocument/2006/relationships/image" Target="../media/image86.png"/><Relationship Id="rId11" Type="http://schemas.openxmlformats.org/officeDocument/2006/relationships/image" Target="../media/image46.jpg"/><Relationship Id="rId10" Type="http://schemas.openxmlformats.org/officeDocument/2006/relationships/image" Target="../media/image45.png"/><Relationship Id="rId13" Type="http://schemas.openxmlformats.org/officeDocument/2006/relationships/image" Target="../media/image42.png"/><Relationship Id="rId12" Type="http://schemas.openxmlformats.org/officeDocument/2006/relationships/image" Target="../media/image51.png"/><Relationship Id="rId15" Type="http://schemas.openxmlformats.org/officeDocument/2006/relationships/image" Target="../media/image52.png"/><Relationship Id="rId14" Type="http://schemas.openxmlformats.org/officeDocument/2006/relationships/image" Target="../media/image48.png"/><Relationship Id="rId17" Type="http://schemas.openxmlformats.org/officeDocument/2006/relationships/image" Target="../media/image53.png"/><Relationship Id="rId16" Type="http://schemas.openxmlformats.org/officeDocument/2006/relationships/image" Target="../media/image98.png"/><Relationship Id="rId19" Type="http://schemas.openxmlformats.org/officeDocument/2006/relationships/image" Target="../media/image59.png"/><Relationship Id="rId18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"/>
          <p:cNvSpPr txBox="1"/>
          <p:nvPr/>
        </p:nvSpPr>
        <p:spPr>
          <a:xfrm>
            <a:off x="6145250" y="2689520"/>
            <a:ext cx="5799015" cy="1906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lang="en-GB" sz="20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1/11/2024</a:t>
            </a:r>
            <a:endParaRPr/>
          </a:p>
          <a:p>
            <a:pPr indent="0" lvl="0" marL="0" marR="0" rtl="0" algn="r">
              <a:lnSpc>
                <a:spcPct val="17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lang="en-GB" sz="20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Mario Reale / G</a:t>
            </a:r>
            <a:r>
              <a:rPr lang="en-GB" sz="2000">
                <a:solidFill>
                  <a:schemeClr val="lt1"/>
                </a:solidFill>
              </a:rPr>
              <a:t>ÈANT</a:t>
            </a:r>
            <a:endParaRPr/>
          </a:p>
          <a:p>
            <a:pPr indent="0" lvl="0" marL="0" marR="0" rtl="0" algn="r">
              <a:lnSpc>
                <a:spcPct val="17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lang="en-GB" sz="20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Oriol Espanyol / EUMETSAT</a:t>
            </a:r>
            <a:endParaRPr/>
          </a:p>
        </p:txBody>
      </p:sp>
      <p:sp>
        <p:nvSpPr>
          <p:cNvPr id="350" name="Google Shape;350;p1" title="[DM_DOCNAME]"/>
          <p:cNvSpPr txBox="1"/>
          <p:nvPr/>
        </p:nvSpPr>
        <p:spPr>
          <a:xfrm>
            <a:off x="5908430" y="1491607"/>
            <a:ext cx="6005907" cy="11979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EUMETCast Terrestrial over GÈANT and NRENs using AMT</a:t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1" name="Google Shape;351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450" y="192125"/>
            <a:ext cx="2732396" cy="1299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2" name="Google Shape;572;g2fadd8792c7_1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Google Shape;573;g2fadd8792c7_1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33825"/>
            <a:ext cx="12034300" cy="6485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3"/>
          <p:cNvSpPr txBox="1"/>
          <p:nvPr>
            <p:ph type="title"/>
          </p:nvPr>
        </p:nvSpPr>
        <p:spPr>
          <a:xfrm>
            <a:off x="0" y="1"/>
            <a:ext cx="12192000" cy="1019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2154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Automatic Multicast Tunnelling - Technology</a:t>
            </a:r>
            <a:endParaRPr/>
          </a:p>
        </p:txBody>
      </p:sp>
      <p:sp>
        <p:nvSpPr>
          <p:cNvPr id="579" name="Google Shape;579;p3"/>
          <p:cNvSpPr txBox="1"/>
          <p:nvPr>
            <p:ph idx="1" type="body"/>
          </p:nvPr>
        </p:nvSpPr>
        <p:spPr>
          <a:xfrm>
            <a:off x="328613" y="1236663"/>
            <a:ext cx="11541809" cy="526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b="1" lang="en-GB" sz="2000"/>
              <a:t>Challenge: </a:t>
            </a:r>
            <a:r>
              <a:rPr lang="en-GB" sz="2000"/>
              <a:t>The internet is not multicast capable</a:t>
            </a:r>
            <a:endParaRPr b="1"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b="1" lang="en-GB" sz="2000"/>
              <a:t>Technology</a:t>
            </a:r>
            <a:r>
              <a:rPr lang="en-GB" sz="2000"/>
              <a:t>: Tunneling of multicast protocol over a unicast network using UDP encapsulation.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b="1" lang="en-GB" sz="2000"/>
              <a:t>Purpose: </a:t>
            </a:r>
            <a:r>
              <a:rPr lang="en-GB" sz="2000"/>
              <a:t>Facilitates dynamic multicast connectivity between multicast-enabled networks across islands of unicast-only networks</a:t>
            </a:r>
            <a:endParaRPr b="1"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t/>
            </a:r>
            <a:endParaRPr sz="2800"/>
          </a:p>
        </p:txBody>
      </p:sp>
      <p:pic>
        <p:nvPicPr>
          <p:cNvPr descr="Example: Configuring Automatic IP Multicast Without Explicit Tunnels | Junos  OS | Juniper Networks" id="580" name="Google Shape;58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66702" y="2633218"/>
            <a:ext cx="6897416" cy="3866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"/>
          <p:cNvSpPr txBox="1"/>
          <p:nvPr>
            <p:ph type="title"/>
          </p:nvPr>
        </p:nvSpPr>
        <p:spPr>
          <a:xfrm>
            <a:off x="0" y="1"/>
            <a:ext cx="12192000" cy="1019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2154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Automatic Multicast Tunnelling - Advantages</a:t>
            </a:r>
            <a:endParaRPr/>
          </a:p>
        </p:txBody>
      </p:sp>
      <p:pic>
        <p:nvPicPr>
          <p:cNvPr id="587" name="Google Shape;587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8613" y="1358960"/>
            <a:ext cx="11247437" cy="4910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5"/>
          <p:cNvSpPr txBox="1"/>
          <p:nvPr>
            <p:ph type="title"/>
          </p:nvPr>
        </p:nvSpPr>
        <p:spPr>
          <a:xfrm>
            <a:off x="0" y="1"/>
            <a:ext cx="12192000" cy="1019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2154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EUMETCast Terrestrial over AMT- Implementation</a:t>
            </a:r>
            <a:endParaRPr/>
          </a:p>
        </p:txBody>
      </p:sp>
      <p:pic>
        <p:nvPicPr>
          <p:cNvPr id="594" name="Google Shape;59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1475" y="1096108"/>
            <a:ext cx="8813265" cy="5315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6"/>
          <p:cNvSpPr txBox="1"/>
          <p:nvPr>
            <p:ph type="title"/>
          </p:nvPr>
        </p:nvSpPr>
        <p:spPr>
          <a:xfrm>
            <a:off x="0" y="1"/>
            <a:ext cx="12192000" cy="1019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2154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EUMETCast Terrestrial over AMT – Deployment</a:t>
            </a:r>
            <a:endParaRPr/>
          </a:p>
        </p:txBody>
      </p:sp>
      <p:sp>
        <p:nvSpPr>
          <p:cNvPr id="601" name="Google Shape;601;p6"/>
          <p:cNvSpPr txBox="1"/>
          <p:nvPr>
            <p:ph idx="1" type="body"/>
          </p:nvPr>
        </p:nvSpPr>
        <p:spPr>
          <a:xfrm>
            <a:off x="328613" y="1236663"/>
            <a:ext cx="11619547" cy="526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GB" sz="2800"/>
              <a:t>Simple and </a:t>
            </a:r>
            <a:r>
              <a:rPr lang="en-GB" sz="2800"/>
              <a:t>straightforward</a:t>
            </a:r>
            <a:r>
              <a:rPr lang="en-GB" sz="2800"/>
              <a:t> setup, with ansible scripts available for quick installation</a:t>
            </a:r>
            <a:endParaRPr/>
          </a:p>
          <a:p>
            <a:pPr indent="-21618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b="1" lang="en-GB" sz="2400" u="sng"/>
              <a:t>Steps:</a:t>
            </a:r>
            <a:endParaRPr sz="16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t/>
            </a:r>
            <a:endParaRPr sz="1600"/>
          </a:p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entury Gothic"/>
              <a:buAutoNum type="arabicPeriod"/>
            </a:pPr>
            <a:r>
              <a:rPr b="1" lang="en-GB" sz="2800"/>
              <a:t>Registration</a:t>
            </a:r>
            <a:r>
              <a:rPr lang="en-GB" sz="2800"/>
              <a:t>: Users follow the standard EUMETCast Terrestrial registration process via EO Portal</a:t>
            </a:r>
            <a:endParaRPr/>
          </a:p>
          <a:p>
            <a:pPr indent="-349885" lvl="0" marL="5143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entury Gothic"/>
              <a:buNone/>
            </a:pPr>
            <a:r>
              <a:t/>
            </a:r>
            <a:endParaRPr sz="2800"/>
          </a:p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entury Gothic"/>
              <a:buAutoNum type="arabicPeriod"/>
            </a:pPr>
            <a:r>
              <a:rPr b="1" lang="en-GB" sz="2800"/>
              <a:t>Credentials</a:t>
            </a:r>
            <a:r>
              <a:rPr lang="en-GB" sz="2800"/>
              <a:t>: EUMETSAT Helpdesk provides TelliCast credentials once registration is finalised</a:t>
            </a:r>
            <a:endParaRPr/>
          </a:p>
          <a:p>
            <a:pPr indent="-349885" lvl="0" marL="5143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entury Gothic"/>
              <a:buNone/>
            </a:pPr>
            <a:r>
              <a:t/>
            </a:r>
            <a:endParaRPr sz="2800"/>
          </a:p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entury Gothic"/>
              <a:buAutoNum type="arabicPeriod"/>
            </a:pPr>
            <a:r>
              <a:rPr b="1" lang="en-GB" sz="2800"/>
              <a:t>Station setup</a:t>
            </a:r>
            <a:r>
              <a:rPr lang="en-GB" sz="2800"/>
              <a:t>: Users create a EUMETCast Terrestrial over AMT station using a pre-prepared ansible script</a:t>
            </a:r>
            <a:endParaRPr/>
          </a:p>
          <a:p>
            <a:pPr indent="-349885" lvl="0" marL="5143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entury Gothic"/>
              <a:buNone/>
            </a:pPr>
            <a:r>
              <a:t/>
            </a:r>
            <a:endParaRPr sz="2800"/>
          </a:p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entury Gothic"/>
              <a:buAutoNum type="arabicPeriod"/>
            </a:pPr>
            <a:r>
              <a:rPr b="1" lang="en-GB" sz="2800"/>
              <a:t>SW Installation:</a:t>
            </a:r>
            <a:r>
              <a:rPr lang="en-GB" sz="2800"/>
              <a:t> Software is installed and activated automatically allowing the user to start receiving data according to EO Portal subscription</a:t>
            </a:r>
            <a:endParaRPr/>
          </a:p>
        </p:txBody>
      </p:sp>
      <p:pic>
        <p:nvPicPr>
          <p:cNvPr id="602" name="Google Shape;602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"/>
          <p:cNvSpPr txBox="1"/>
          <p:nvPr>
            <p:ph type="title"/>
          </p:nvPr>
        </p:nvSpPr>
        <p:spPr>
          <a:xfrm>
            <a:off x="0" y="1"/>
            <a:ext cx="12192000" cy="1019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2154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EUMETCast Terrestrial over AMT - Performance</a:t>
            </a:r>
            <a:endParaRPr/>
          </a:p>
        </p:txBody>
      </p:sp>
      <p:pic>
        <p:nvPicPr>
          <p:cNvPr id="608" name="Google Shape;60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897" y="1096997"/>
            <a:ext cx="6955046" cy="4082941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p7"/>
          <p:cNvSpPr txBox="1"/>
          <p:nvPr/>
        </p:nvSpPr>
        <p:spPr>
          <a:xfrm>
            <a:off x="7187374" y="1389793"/>
            <a:ext cx="4905729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Average file-based availability EUMETCast Terrestrial for Bilateral partners from January to April 2024 shows ~99.6% (dependent on user’s last mile connectivity)</a:t>
            </a:r>
            <a:endParaRPr b="0"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7"/>
          <p:cNvSpPr txBox="1"/>
          <p:nvPr/>
        </p:nvSpPr>
        <p:spPr>
          <a:xfrm>
            <a:off x="98897" y="5295835"/>
            <a:ext cx="581232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Overall availability for users of the EUMETCast Terrestrial services from January to April 2024 (including GRE, AMT, Internet and native multicast services) is 99.87%, with files arriving at end-user Reception station shortly after they are made available in EUMETSAT.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EUMETCast Terrestrial + EFRS delivers a file-based availability of 100%!</a:t>
            </a:r>
            <a:endParaRPr b="1"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1" name="Google Shape;61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11221" y="2498342"/>
            <a:ext cx="6181882" cy="4082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curity PNG Transparent Images Free Download | Vector Files | Pngtree" id="617" name="Google Shape;617;p8"/>
          <p:cNvPicPr preferRelativeResize="0"/>
          <p:nvPr/>
        </p:nvPicPr>
        <p:blipFill rotWithShape="1">
          <a:blip r:embed="rId3">
            <a:alphaModFix/>
          </a:blip>
          <a:srcRect b="18861" l="18151" r="18721" t="16170"/>
          <a:stretch/>
        </p:blipFill>
        <p:spPr>
          <a:xfrm rot="624218">
            <a:off x="9321067" y="1948332"/>
            <a:ext cx="2562369" cy="2637151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p8"/>
          <p:cNvSpPr txBox="1"/>
          <p:nvPr>
            <p:ph type="title"/>
          </p:nvPr>
        </p:nvSpPr>
        <p:spPr>
          <a:xfrm>
            <a:off x="0" y="1"/>
            <a:ext cx="12192000" cy="1019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2154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Security Aspects</a:t>
            </a:r>
            <a:endParaRPr/>
          </a:p>
        </p:txBody>
      </p:sp>
      <p:sp>
        <p:nvSpPr>
          <p:cNvPr id="619" name="Google Shape;619;p8"/>
          <p:cNvSpPr txBox="1"/>
          <p:nvPr>
            <p:ph idx="1" type="body"/>
          </p:nvPr>
        </p:nvSpPr>
        <p:spPr>
          <a:xfrm>
            <a:off x="328249" y="1237127"/>
            <a:ext cx="9738860" cy="5262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101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GB" sz="2400"/>
              <a:t>User access is strictly controlled to ensure that only authorised users have access to the data. </a:t>
            </a:r>
            <a:endParaRPr/>
          </a:p>
          <a:p>
            <a:pPr indent="-1577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</a:pPr>
            <a:r>
              <a:t/>
            </a:r>
            <a:endParaRPr sz="2400"/>
          </a:p>
          <a:p>
            <a:pPr indent="-3101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GB" sz="2400"/>
              <a:t>AMT implementation builds on top of EUMETCast Terrestrial security features, which uses authentication and encryption to ensure </a:t>
            </a:r>
            <a:r>
              <a:rPr lang="en-GB" sz="2400"/>
              <a:t>EUMETSAT’s</a:t>
            </a:r>
            <a:r>
              <a:rPr lang="en-GB" sz="2400"/>
              <a:t> data is securely transferred through non-secure networks</a:t>
            </a:r>
            <a:endParaRPr/>
          </a:p>
          <a:p>
            <a:pPr indent="-1577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</a:pPr>
            <a:r>
              <a:t/>
            </a:r>
            <a:endParaRPr sz="2400"/>
          </a:p>
          <a:p>
            <a:pPr indent="-3101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GB" sz="2400"/>
              <a:t>Security audit carried out on AMT software to ensure it meets security requirements in EUMETSAT and is available on our public repository - </a:t>
            </a:r>
            <a:r>
              <a:rPr lang="en-GB" sz="2400" u="sng">
                <a:solidFill>
                  <a:schemeClr val="hlink"/>
                </a:solidFill>
                <a:hlinkClick r:id="rId4"/>
              </a:rPr>
              <a:t>https://gitlab.eumetsat.int/open-source/amt</a:t>
            </a:r>
            <a:r>
              <a:rPr lang="en-GB" sz="2400"/>
              <a:t> </a:t>
            </a:r>
            <a:endParaRPr/>
          </a:p>
          <a:p>
            <a:pPr indent="-1577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</a:pPr>
            <a:r>
              <a:t/>
            </a:r>
            <a:endParaRPr sz="2400"/>
          </a:p>
          <a:p>
            <a:pPr indent="-3101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GB" sz="2400"/>
              <a:t>EUMETSAT remains vigilant in monitoring the security of the system and regularly implements updates to maintain the highest standards of protection</a:t>
            </a:r>
            <a:endParaRPr sz="2400"/>
          </a:p>
        </p:txBody>
      </p:sp>
      <p:pic>
        <p:nvPicPr>
          <p:cNvPr id="620" name="Google Shape;620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9"/>
          <p:cNvSpPr txBox="1"/>
          <p:nvPr>
            <p:ph type="title"/>
          </p:nvPr>
        </p:nvSpPr>
        <p:spPr>
          <a:xfrm>
            <a:off x="0" y="1"/>
            <a:ext cx="12192000" cy="1019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22154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Q&amp;A</a:t>
            </a:r>
            <a:endParaRPr/>
          </a:p>
        </p:txBody>
      </p:sp>
      <p:pic>
        <p:nvPicPr>
          <p:cNvPr descr="Magnifying glass and question mark" id="626" name="Google Shape;626;p9"/>
          <p:cNvPicPr preferRelativeResize="0"/>
          <p:nvPr/>
        </p:nvPicPr>
        <p:blipFill rotWithShape="1">
          <a:blip r:embed="rId3">
            <a:alphaModFix/>
          </a:blip>
          <a:srcRect b="1" l="5254" r="1606" t="0"/>
          <a:stretch/>
        </p:blipFill>
        <p:spPr>
          <a:xfrm>
            <a:off x="1807468" y="1198575"/>
            <a:ext cx="8714153" cy="5262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9"/>
          <p:cNvSpPr/>
          <p:nvPr/>
        </p:nvSpPr>
        <p:spPr>
          <a:xfrm>
            <a:off x="3195475" y="4965300"/>
            <a:ext cx="6280500" cy="1179900"/>
          </a:xfrm>
          <a:prstGeom prst="roundRect">
            <a:avLst>
              <a:gd fmla="val 16667" name="adj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p9"/>
          <p:cNvSpPr txBox="1"/>
          <p:nvPr/>
        </p:nvSpPr>
        <p:spPr>
          <a:xfrm>
            <a:off x="3834575" y="5011800"/>
            <a:ext cx="5455200" cy="10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931" u="sng">
                <a:solidFill>
                  <a:srgbClr val="F7F619"/>
                </a:solidFill>
                <a:highlight>
                  <a:srgbClr val="1A0C80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mario.reale@geant.org</a:t>
            </a:r>
            <a:endParaRPr sz="2931" u="sng">
              <a:solidFill>
                <a:srgbClr val="F7F619"/>
              </a:solidFill>
              <a:highlight>
                <a:srgbClr val="1A0C80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931" u="sng">
                <a:solidFill>
                  <a:srgbClr val="F7F619"/>
                </a:solidFill>
                <a:highlight>
                  <a:srgbClr val="1A0C80"/>
                </a:highlight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oriol.espanyol@eumetsat.int</a:t>
            </a:r>
            <a:r>
              <a:rPr lang="en-GB" sz="2931" u="sng">
                <a:solidFill>
                  <a:srgbClr val="F7F619"/>
                </a:solidFill>
                <a:highlight>
                  <a:srgbClr val="1A0C80"/>
                </a:highlight>
              </a:rPr>
              <a:t>  </a:t>
            </a:r>
            <a:endParaRPr sz="2931" u="sng">
              <a:solidFill>
                <a:srgbClr val="F7F619"/>
              </a:solidFill>
              <a:highlight>
                <a:srgbClr val="1A0C80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380,600+ Agenda Stock Illustrations, Royalty-Free Vector Graphics &amp; Clip Art  - iStock | Meeting agenda, Checklist, Calendar" id="356" name="Google Shape;35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8090" y="1237127"/>
            <a:ext cx="5061420" cy="506142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"/>
          <p:cNvSpPr txBox="1"/>
          <p:nvPr>
            <p:ph type="title"/>
          </p:nvPr>
        </p:nvSpPr>
        <p:spPr>
          <a:xfrm>
            <a:off x="651375" y="-75074"/>
            <a:ext cx="12192000" cy="10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2154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Agenda</a:t>
            </a:r>
            <a:endParaRPr/>
          </a:p>
        </p:txBody>
      </p:sp>
      <p:sp>
        <p:nvSpPr>
          <p:cNvPr id="358" name="Google Shape;358;p2"/>
          <p:cNvSpPr txBox="1"/>
          <p:nvPr>
            <p:ph idx="1" type="body"/>
          </p:nvPr>
        </p:nvSpPr>
        <p:spPr>
          <a:xfrm>
            <a:off x="328248" y="1237127"/>
            <a:ext cx="11045100" cy="5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0161" lvl="0" marL="310161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91"/>
              <a:buChar char="•"/>
            </a:pPr>
            <a:r>
              <a:rPr lang="en-GB" sz="3291"/>
              <a:t>GÈANT</a:t>
            </a:r>
            <a:endParaRPr sz="3291"/>
          </a:p>
          <a:p>
            <a:pPr indent="-310225" lvl="0" marL="310161" rtl="0" algn="l">
              <a:spcBef>
                <a:spcPts val="0"/>
              </a:spcBef>
              <a:spcAft>
                <a:spcPts val="0"/>
              </a:spcAft>
              <a:buSzPts val="3292"/>
              <a:buChar char="•"/>
            </a:pPr>
            <a:r>
              <a:rPr lang="en-GB" sz="3291"/>
              <a:t>EUMETSAT</a:t>
            </a:r>
            <a:endParaRPr sz="3291"/>
          </a:p>
          <a:p>
            <a:pPr indent="-3101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91"/>
              <a:buChar char="•"/>
            </a:pPr>
            <a:r>
              <a:rPr lang="en-GB" sz="3291"/>
              <a:t>Automatic Multicast Tunnelling</a:t>
            </a:r>
            <a:endParaRPr/>
          </a:p>
          <a:p>
            <a:pPr indent="-351700" lvl="1" marL="914422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GB" sz="2800"/>
              <a:t>AMT Technology</a:t>
            </a:r>
            <a:endParaRPr/>
          </a:p>
          <a:p>
            <a:pPr indent="-351700" lvl="1" marL="914422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GB" sz="2800"/>
              <a:t>AMT implementation and deployment</a:t>
            </a:r>
            <a:endParaRPr/>
          </a:p>
          <a:p>
            <a:pPr indent="-351700" lvl="1" marL="914422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GB" sz="2800"/>
              <a:t>AMT performance</a:t>
            </a:r>
            <a:endParaRPr/>
          </a:p>
          <a:p>
            <a:pPr indent="-351700" lvl="1" marL="914422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GB" sz="2800"/>
              <a:t>AMT security aspects</a:t>
            </a:r>
            <a:endParaRPr/>
          </a:p>
          <a:p>
            <a:pPr indent="-101120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92"/>
              <a:buNone/>
            </a:pPr>
            <a:r>
              <a:t/>
            </a:r>
            <a:endParaRPr sz="3291"/>
          </a:p>
          <a:p>
            <a:pPr indent="-310162" lvl="0" marL="310162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91"/>
              <a:buChar char="•"/>
            </a:pPr>
            <a:r>
              <a:rPr lang="en-GB" sz="3291"/>
              <a:t>Q&amp;A</a:t>
            </a:r>
            <a:endParaRPr/>
          </a:p>
        </p:txBody>
      </p:sp>
      <p:pic>
        <p:nvPicPr>
          <p:cNvPr id="359" name="Google Shape;359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0e3cded446_1_1"/>
          <p:cNvSpPr txBox="1"/>
          <p:nvPr>
            <p:ph idx="12" type="sldNum"/>
          </p:nvPr>
        </p:nvSpPr>
        <p:spPr>
          <a:xfrm>
            <a:off x="11606463" y="6515830"/>
            <a:ext cx="341700" cy="184800"/>
          </a:xfrm>
          <a:prstGeom prst="rect">
            <a:avLst/>
          </a:prstGeom>
        </p:spPr>
        <p:txBody>
          <a:bodyPr anchorCtr="0" anchor="ctr" bIns="22850" lIns="45725" spcFirstLastPara="1" rIns="45725" wrap="square" tIns="2285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5" name="Google Shape;365;g30e3cded446_1_1"/>
          <p:cNvSpPr txBox="1"/>
          <p:nvPr>
            <p:ph type="title"/>
          </p:nvPr>
        </p:nvSpPr>
        <p:spPr>
          <a:xfrm>
            <a:off x="1282073" y="395408"/>
            <a:ext cx="10985700" cy="530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GÉANT</a:t>
            </a:r>
            <a:endParaRPr/>
          </a:p>
        </p:txBody>
      </p:sp>
      <p:sp>
        <p:nvSpPr>
          <p:cNvPr id="366" name="Google Shape;366;g30e3cded446_1_1"/>
          <p:cNvSpPr/>
          <p:nvPr/>
        </p:nvSpPr>
        <p:spPr>
          <a:xfrm>
            <a:off x="16" y="965612"/>
            <a:ext cx="12192000" cy="3765900"/>
          </a:xfrm>
          <a:prstGeom prst="rect">
            <a:avLst/>
          </a:prstGeom>
          <a:solidFill>
            <a:srgbClr val="30358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Calibri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7" name="Google Shape;367;g30e3cded446_1_1"/>
          <p:cNvPicPr preferRelativeResize="0"/>
          <p:nvPr/>
        </p:nvPicPr>
        <p:blipFill rotWithShape="1">
          <a:blip r:embed="rId3">
            <a:alphaModFix/>
          </a:blip>
          <a:srcRect b="51181" l="0" r="0" t="0"/>
          <a:stretch/>
        </p:blipFill>
        <p:spPr>
          <a:xfrm>
            <a:off x="5813" y="965612"/>
            <a:ext cx="12180264" cy="3015839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g30e3cded446_1_1"/>
          <p:cNvSpPr/>
          <p:nvPr/>
        </p:nvSpPr>
        <p:spPr>
          <a:xfrm>
            <a:off x="13" y="3045937"/>
            <a:ext cx="12192000" cy="3303900"/>
          </a:xfrm>
          <a:prstGeom prst="rect">
            <a:avLst/>
          </a:prstGeom>
          <a:solidFill>
            <a:srgbClr val="D3EEF7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Calibri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9" name="Google Shape;369;g30e3cded446_1_1"/>
          <p:cNvGrpSpPr/>
          <p:nvPr/>
        </p:nvGrpSpPr>
        <p:grpSpPr>
          <a:xfrm>
            <a:off x="4072143" y="3392441"/>
            <a:ext cx="4048082" cy="1962748"/>
            <a:chOff x="-275225" y="-75"/>
            <a:chExt cx="7909500" cy="3734300"/>
          </a:xfrm>
        </p:grpSpPr>
        <p:pic>
          <p:nvPicPr>
            <p:cNvPr id="370" name="Google Shape;370;g30e3cded446_1_1"/>
            <p:cNvPicPr preferRelativeResize="0"/>
            <p:nvPr/>
          </p:nvPicPr>
          <p:blipFill rotWithShape="1">
            <a:blip r:embed="rId4">
              <a:alphaModFix/>
            </a:blip>
            <a:srcRect b="27399" l="0" r="2391" t="0"/>
            <a:stretch/>
          </p:blipFill>
          <p:spPr>
            <a:xfrm>
              <a:off x="-275225" y="-75"/>
              <a:ext cx="7909500" cy="3734100"/>
            </a:xfrm>
            <a:prstGeom prst="flowChartAlternateProcess">
              <a:avLst/>
            </a:prstGeom>
            <a:noFill/>
            <a:ln>
              <a:noFill/>
            </a:ln>
          </p:spPr>
        </p:pic>
        <p:sp>
          <p:nvSpPr>
            <p:cNvPr id="371" name="Google Shape;371;g30e3cded446_1_1"/>
            <p:cNvSpPr/>
            <p:nvPr/>
          </p:nvSpPr>
          <p:spPr>
            <a:xfrm>
              <a:off x="-184950" y="2103425"/>
              <a:ext cx="1177200" cy="1630800"/>
            </a:xfrm>
            <a:prstGeom prst="rect">
              <a:avLst/>
            </a:prstGeom>
            <a:solidFill>
              <a:srgbClr val="D3EEF7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Calibri"/>
                <a:buNone/>
              </a:pPr>
              <a:r>
                <a:t/>
              </a:r>
              <a:endParaRPr b="0" i="0" sz="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2" name="Google Shape;372;g30e3cded446_1_1"/>
          <p:cNvSpPr txBox="1"/>
          <p:nvPr/>
        </p:nvSpPr>
        <p:spPr>
          <a:xfrm>
            <a:off x="3383423" y="1089326"/>
            <a:ext cx="8808300" cy="17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lang="en-GB" sz="2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GÉANT Association</a:t>
            </a:r>
            <a:r>
              <a:rPr lang="en-GB" sz="2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is the collaboration of </a:t>
            </a:r>
            <a:br>
              <a:rPr lang="en-GB" sz="2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2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European National Research and Education Networks (NRENs)</a:t>
            </a:r>
            <a:br>
              <a:rPr lang="en-GB" sz="2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1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Together, we deliver an information </a:t>
            </a:r>
            <a:r>
              <a:rPr b="1" lang="en-GB" sz="2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ecosystem of infrastructure and services</a:t>
            </a:r>
            <a:br>
              <a:rPr b="1" lang="en-GB" sz="2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2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to advance </a:t>
            </a:r>
            <a:r>
              <a:rPr b="1" lang="en-GB" sz="2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research, education, and innovation </a:t>
            </a:r>
            <a:r>
              <a:rPr lang="en-GB" sz="2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on a global scale</a:t>
            </a:r>
            <a:endParaRPr sz="21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g30e3cded446_1_1"/>
          <p:cNvSpPr txBox="1"/>
          <p:nvPr/>
        </p:nvSpPr>
        <p:spPr>
          <a:xfrm>
            <a:off x="4564500" y="5414682"/>
            <a:ext cx="3063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rPr>
              <a:t>Interconnecting R&amp;E</a:t>
            </a:r>
            <a:br>
              <a:rPr b="1" lang="en-GB" sz="17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17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rPr>
              <a:t>communities worldwide</a:t>
            </a:r>
            <a:endParaRPr b="1" sz="1700">
              <a:solidFill>
                <a:srgbClr val="0138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4" name="Google Shape;374;g30e3cded446_1_1"/>
          <p:cNvGrpSpPr/>
          <p:nvPr/>
        </p:nvGrpSpPr>
        <p:grpSpPr>
          <a:xfrm>
            <a:off x="1194159" y="3328986"/>
            <a:ext cx="2246813" cy="2089833"/>
            <a:chOff x="834200" y="956225"/>
            <a:chExt cx="2428200" cy="2062200"/>
          </a:xfrm>
        </p:grpSpPr>
        <p:pic>
          <p:nvPicPr>
            <p:cNvPr id="375" name="Google Shape;375;g30e3cded446_1_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34200" y="956225"/>
              <a:ext cx="2428200" cy="2062200"/>
            </a:xfrm>
            <a:prstGeom prst="flowChartAlternateProcess">
              <a:avLst/>
            </a:prstGeom>
            <a:noFill/>
            <a:ln>
              <a:noFill/>
            </a:ln>
          </p:spPr>
        </p:pic>
        <p:sp>
          <p:nvSpPr>
            <p:cNvPr id="376" name="Google Shape;376;g30e3cded446_1_1"/>
            <p:cNvSpPr/>
            <p:nvPr/>
          </p:nvSpPr>
          <p:spPr>
            <a:xfrm>
              <a:off x="916500" y="989750"/>
              <a:ext cx="706200" cy="327300"/>
            </a:xfrm>
            <a:prstGeom prst="rect">
              <a:avLst/>
            </a:prstGeom>
            <a:solidFill>
              <a:srgbClr val="CCEDF7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Calibri"/>
                <a:buNone/>
              </a:pPr>
              <a:r>
                <a:t/>
              </a:r>
              <a:endParaRPr b="0" i="0" sz="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7" name="Google Shape;377;g30e3cded446_1_1"/>
          <p:cNvSpPr txBox="1"/>
          <p:nvPr/>
        </p:nvSpPr>
        <p:spPr>
          <a:xfrm>
            <a:off x="395892" y="5414682"/>
            <a:ext cx="3843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rPr>
              <a:t>Supporting and representing </a:t>
            </a:r>
            <a:br>
              <a:rPr b="1" lang="en-GB" sz="17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17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rPr>
              <a:t>38 NRENs + NORDUnet across Europe</a:t>
            </a:r>
            <a:endParaRPr b="1" sz="1700">
              <a:solidFill>
                <a:srgbClr val="0138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g30e3cded446_1_1"/>
          <p:cNvSpPr txBox="1"/>
          <p:nvPr/>
        </p:nvSpPr>
        <p:spPr>
          <a:xfrm>
            <a:off x="8733108" y="5414682"/>
            <a:ext cx="3063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rPr>
              <a:t>Managing a portfolio of advanced R&amp;E services</a:t>
            </a:r>
            <a:endParaRPr b="1" sz="1700">
              <a:solidFill>
                <a:srgbClr val="0138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9" name="Google Shape;379;g30e3cded446_1_1"/>
          <p:cNvGrpSpPr/>
          <p:nvPr/>
        </p:nvGrpSpPr>
        <p:grpSpPr>
          <a:xfrm>
            <a:off x="8918038" y="3615994"/>
            <a:ext cx="790950" cy="971331"/>
            <a:chOff x="17609175" y="7606462"/>
            <a:chExt cx="1581900" cy="1942663"/>
          </a:xfrm>
        </p:grpSpPr>
        <p:pic>
          <p:nvPicPr>
            <p:cNvPr id="380" name="Google Shape;380;g30e3cded446_1_1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7771122" y="7606462"/>
              <a:ext cx="1258005" cy="12739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1" name="Google Shape;381;g30e3cded446_1_1"/>
            <p:cNvSpPr txBox="1"/>
            <p:nvPr/>
          </p:nvSpPr>
          <p:spPr>
            <a:xfrm>
              <a:off x="17609175" y="8687225"/>
              <a:ext cx="1581900" cy="86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25" lIns="45725" spcFirstLastPara="1" rIns="45725" wrap="square" tIns="457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100">
                  <a:solidFill>
                    <a:srgbClr val="013854"/>
                  </a:solidFill>
                  <a:latin typeface="Calibri"/>
                  <a:ea typeface="Calibri"/>
                  <a:cs typeface="Calibri"/>
                  <a:sym typeface="Calibri"/>
                </a:rPr>
                <a:t>Network</a:t>
              </a:r>
              <a:br>
                <a:rPr b="1" lang="en-GB" sz="1100">
                  <a:solidFill>
                    <a:srgbClr val="013854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1" lang="en-GB" sz="1100">
                  <a:solidFill>
                    <a:srgbClr val="013854"/>
                  </a:solidFill>
                  <a:latin typeface="Calibri"/>
                  <a:ea typeface="Calibri"/>
                  <a:cs typeface="Calibri"/>
                  <a:sym typeface="Calibri"/>
                </a:rPr>
                <a:t>Services</a:t>
              </a:r>
              <a:endParaRPr b="1" sz="11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2" name="Google Shape;382;g30e3cded446_1_1"/>
          <p:cNvGrpSpPr/>
          <p:nvPr/>
        </p:nvGrpSpPr>
        <p:grpSpPr>
          <a:xfrm>
            <a:off x="10306071" y="3625281"/>
            <a:ext cx="790950" cy="853794"/>
            <a:chOff x="20177988" y="7625037"/>
            <a:chExt cx="1581900" cy="1707588"/>
          </a:xfrm>
        </p:grpSpPr>
        <p:pic>
          <p:nvPicPr>
            <p:cNvPr id="383" name="Google Shape;383;g30e3cded446_1_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0331973" y="7625037"/>
              <a:ext cx="1273929" cy="12739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4" name="Google Shape;384;g30e3cded446_1_1"/>
            <p:cNvSpPr txBox="1"/>
            <p:nvPr/>
          </p:nvSpPr>
          <p:spPr>
            <a:xfrm>
              <a:off x="20177988" y="8809125"/>
              <a:ext cx="1581900" cy="52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25" lIns="45725" spcFirstLastPara="1" rIns="45725" wrap="square" tIns="457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100">
                  <a:solidFill>
                    <a:srgbClr val="013854"/>
                  </a:solidFill>
                  <a:latin typeface="Calibri"/>
                  <a:ea typeface="Calibri"/>
                  <a:cs typeface="Calibri"/>
                  <a:sym typeface="Calibri"/>
                </a:rPr>
                <a:t>Security</a:t>
              </a:r>
              <a:endParaRPr b="1" sz="11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5" name="Google Shape;385;g30e3cded446_1_1"/>
          <p:cNvGrpSpPr/>
          <p:nvPr/>
        </p:nvGrpSpPr>
        <p:grpSpPr>
          <a:xfrm>
            <a:off x="9432204" y="4426361"/>
            <a:ext cx="1150650" cy="860614"/>
            <a:chOff x="18582675" y="9227197"/>
            <a:chExt cx="2301300" cy="1721228"/>
          </a:xfrm>
        </p:grpSpPr>
        <p:pic>
          <p:nvPicPr>
            <p:cNvPr id="386" name="Google Shape;386;g30e3cded446_1_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9096360" y="9227197"/>
              <a:ext cx="1273929" cy="12739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7" name="Google Shape;387;g30e3cded446_1_1"/>
            <p:cNvSpPr txBox="1"/>
            <p:nvPr/>
          </p:nvSpPr>
          <p:spPr>
            <a:xfrm>
              <a:off x="18582675" y="10424925"/>
              <a:ext cx="2301300" cy="52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25" lIns="45725" spcFirstLastPara="1" rIns="45725" wrap="square" tIns="457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100">
                  <a:solidFill>
                    <a:srgbClr val="013854"/>
                  </a:solidFill>
                  <a:latin typeface="Calibri"/>
                  <a:ea typeface="Calibri"/>
                  <a:cs typeface="Calibri"/>
                  <a:sym typeface="Calibri"/>
                </a:rPr>
                <a:t>Trust &amp; Identity</a:t>
              </a:r>
              <a:endParaRPr b="1" sz="11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8" name="Google Shape;388;g30e3cded446_1_1"/>
          <p:cNvGrpSpPr/>
          <p:nvPr/>
        </p:nvGrpSpPr>
        <p:grpSpPr>
          <a:xfrm>
            <a:off x="10820238" y="4426361"/>
            <a:ext cx="790950" cy="860614"/>
            <a:chOff x="21413575" y="9227197"/>
            <a:chExt cx="1581900" cy="1721228"/>
          </a:xfrm>
        </p:grpSpPr>
        <p:pic>
          <p:nvPicPr>
            <p:cNvPr id="389" name="Google Shape;389;g30e3cded446_1_1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21567560" y="9227197"/>
              <a:ext cx="1273929" cy="12739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0" name="Google Shape;390;g30e3cded446_1_1"/>
            <p:cNvSpPr txBox="1"/>
            <p:nvPr/>
          </p:nvSpPr>
          <p:spPr>
            <a:xfrm>
              <a:off x="21413575" y="10424925"/>
              <a:ext cx="1581900" cy="52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25" lIns="45725" spcFirstLastPara="1" rIns="45725" wrap="square" tIns="457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100">
                  <a:solidFill>
                    <a:srgbClr val="013854"/>
                  </a:solidFill>
                  <a:latin typeface="Calibri"/>
                  <a:ea typeface="Calibri"/>
                  <a:cs typeface="Calibri"/>
                  <a:sym typeface="Calibri"/>
                </a:rPr>
                <a:t>Cloud</a:t>
              </a:r>
              <a:endParaRPr b="1" sz="1100">
                <a:solidFill>
                  <a:srgbClr val="01385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91" name="Google Shape;391;g30e3cded446_1_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91138" y="1389537"/>
            <a:ext cx="2472323" cy="107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g30e3cded446_1_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0526748" y="0"/>
            <a:ext cx="1659325" cy="78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g30e3cded446_1_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f7237aa833_1_76"/>
          <p:cNvSpPr txBox="1"/>
          <p:nvPr/>
        </p:nvSpPr>
        <p:spPr>
          <a:xfrm>
            <a:off x="780939" y="2978290"/>
            <a:ext cx="3011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t/>
            </a:r>
            <a:endParaRPr b="1" i="0" sz="1600" u="none" cap="none" strike="noStrike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g2f7237aa833_1_76"/>
          <p:cNvSpPr txBox="1"/>
          <p:nvPr/>
        </p:nvSpPr>
        <p:spPr>
          <a:xfrm>
            <a:off x="720000" y="995750"/>
            <a:ext cx="5751000" cy="5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6092A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rgbClr val="76092A"/>
                </a:solidFill>
                <a:latin typeface="Calibri"/>
                <a:ea typeface="Calibri"/>
                <a:cs typeface="Calibri"/>
                <a:sym typeface="Calibri"/>
              </a:rPr>
              <a:t>The GÉANT Community</a:t>
            </a:r>
            <a:endParaRPr b="1" i="0" sz="3200" u="none" cap="none" strike="noStrike">
              <a:solidFill>
                <a:srgbClr val="76092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01" name="Google Shape;401;g2f7237aa833_1_76"/>
          <p:cNvGrpSpPr/>
          <p:nvPr/>
        </p:nvGrpSpPr>
        <p:grpSpPr>
          <a:xfrm>
            <a:off x="11047760" y="6281978"/>
            <a:ext cx="883853" cy="378437"/>
            <a:chOff x="11047760" y="6281978"/>
            <a:chExt cx="883853" cy="378437"/>
          </a:xfrm>
        </p:grpSpPr>
        <p:sp>
          <p:nvSpPr>
            <p:cNvPr id="402" name="Google Shape;402;g2f7237aa833_1_76"/>
            <p:cNvSpPr txBox="1"/>
            <p:nvPr/>
          </p:nvSpPr>
          <p:spPr>
            <a:xfrm>
              <a:off x="11047760" y="6328315"/>
              <a:ext cx="670500" cy="33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Calibri"/>
                <a:buNone/>
              </a:pPr>
              <a:fld id="{00000000-1234-1234-1234-123412341234}" type="slidenum">
                <a:rPr b="0" i="0" lang="en-GB" sz="1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‹#›</a:t>
              </a:fld>
              <a:r>
                <a:rPr b="0" i="0" lang="en-GB" sz="1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 |</a:t>
              </a:r>
              <a:endParaRPr/>
            </a:p>
          </p:txBody>
        </p:sp>
        <p:pic>
          <p:nvPicPr>
            <p:cNvPr id="403" name="Google Shape;403;g2f7237aa833_1_7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420748" y="6281978"/>
              <a:ext cx="510865" cy="22179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Map&#10;&#10;Description automatically generated" id="404" name="Google Shape;404;g2f7237aa833_1_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-142247"/>
            <a:ext cx="12191999" cy="70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g2f7237aa833_1_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34348" y="54400"/>
            <a:ext cx="1659325" cy="78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g2f7237aa833_1_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g2f7237aa833_1_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047122" y="6639925"/>
            <a:ext cx="885128" cy="21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2f7237aa833_1_86"/>
          <p:cNvSpPr/>
          <p:nvPr/>
        </p:nvSpPr>
        <p:spPr>
          <a:xfrm>
            <a:off x="0" y="0"/>
            <a:ext cx="122034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g2f7237aa833_1_86"/>
          <p:cNvSpPr/>
          <p:nvPr/>
        </p:nvSpPr>
        <p:spPr>
          <a:xfrm>
            <a:off x="0" y="-523316"/>
            <a:ext cx="12203400" cy="7381200"/>
          </a:xfrm>
          <a:prstGeom prst="rect">
            <a:avLst/>
          </a:prstGeom>
          <a:solidFill>
            <a:srgbClr val="D2EEF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iagram&#10;&#10;Description automatically generated" id="415" name="Google Shape;415;g2f7237aa833_1_86"/>
          <p:cNvPicPr preferRelativeResize="0"/>
          <p:nvPr/>
        </p:nvPicPr>
        <p:blipFill rotWithShape="1">
          <a:blip r:embed="rId3">
            <a:alphaModFix/>
          </a:blip>
          <a:srcRect b="11821" l="0" r="0" t="11813"/>
          <a:stretch/>
        </p:blipFill>
        <p:spPr>
          <a:xfrm>
            <a:off x="-142596" y="-391346"/>
            <a:ext cx="12477192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g2f7237aa833_1_86"/>
          <p:cNvSpPr txBox="1"/>
          <p:nvPr>
            <p:ph idx="12" type="sldNum"/>
          </p:nvPr>
        </p:nvSpPr>
        <p:spPr>
          <a:xfrm>
            <a:off x="11212213" y="7249346"/>
            <a:ext cx="6705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en-GB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    |</a:t>
            </a:r>
            <a:endParaRPr b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con&#10;&#10;Description automatically generated with medium confidence" id="417" name="Google Shape;417;g2f7237aa833_1_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22142" y="293249"/>
            <a:ext cx="722937" cy="314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g2f7237aa833_1_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58923" y="55750"/>
            <a:ext cx="1659325" cy="78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g2f7237aa833_1_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g2f7237aa833_1_8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047122" y="6639925"/>
            <a:ext cx="885128" cy="21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lue eye photo" id="425" name="Google Shape;425;g2f7237aa833_1_291"/>
          <p:cNvPicPr preferRelativeResize="0"/>
          <p:nvPr/>
        </p:nvPicPr>
        <p:blipFill rotWithShape="1">
          <a:blip r:embed="rId3">
            <a:alphaModFix/>
          </a:blip>
          <a:srcRect b="7974" l="0" r="0" t="7814"/>
          <a:stretch/>
        </p:blipFill>
        <p:spPr>
          <a:xfrm>
            <a:off x="-18431" y="-381001"/>
            <a:ext cx="12210430" cy="7238999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g2f7237aa833_1_291"/>
          <p:cNvSpPr/>
          <p:nvPr/>
        </p:nvSpPr>
        <p:spPr>
          <a:xfrm>
            <a:off x="-18431" y="-381000"/>
            <a:ext cx="12075300" cy="7239000"/>
          </a:xfrm>
          <a:prstGeom prst="rect">
            <a:avLst/>
          </a:prstGeom>
          <a:gradFill>
            <a:gsLst>
              <a:gs pos="0">
                <a:srgbClr val="1F2D35"/>
              </a:gs>
              <a:gs pos="100000">
                <a:srgbClr val="1F2D3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g2f7237aa833_1_291"/>
          <p:cNvSpPr txBox="1"/>
          <p:nvPr>
            <p:ph idx="4294967295" type="body"/>
          </p:nvPr>
        </p:nvSpPr>
        <p:spPr>
          <a:xfrm>
            <a:off x="1116236" y="1206443"/>
            <a:ext cx="9521700" cy="12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b="1" i="1" lang="en-GB" sz="3200">
                <a:solidFill>
                  <a:schemeClr val="lt1"/>
                </a:solidFill>
              </a:rPr>
              <a:t>Collaborate to deliver the infrastructures and services that enable the R&amp;E community to excel</a:t>
            </a:r>
            <a:r>
              <a:rPr b="1" lang="en-GB" sz="3200">
                <a:solidFill>
                  <a:schemeClr val="lt1"/>
                </a:solidFill>
              </a:rPr>
              <a:t> </a:t>
            </a:r>
            <a:endParaRPr/>
          </a:p>
        </p:txBody>
      </p:sp>
      <p:sp>
        <p:nvSpPr>
          <p:cNvPr id="428" name="Google Shape;428;g2f7237aa833_1_291"/>
          <p:cNvSpPr txBox="1"/>
          <p:nvPr/>
        </p:nvSpPr>
        <p:spPr>
          <a:xfrm>
            <a:off x="3532932" y="492826"/>
            <a:ext cx="4299300" cy="5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rPr b="1" lang="en-GB" sz="60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VISION</a:t>
            </a:r>
            <a:endParaRPr b="1" sz="6000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Google Shape;429;g2f7237aa833_1_291"/>
          <p:cNvSpPr txBox="1"/>
          <p:nvPr>
            <p:ph idx="4294967295" type="body"/>
          </p:nvPr>
        </p:nvSpPr>
        <p:spPr>
          <a:xfrm>
            <a:off x="1347538" y="3429000"/>
            <a:ext cx="9516600" cy="23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b="1" i="1" lang="en-GB" sz="3200">
                <a:solidFill>
                  <a:schemeClr val="lt1"/>
                </a:solidFill>
              </a:rPr>
              <a:t>To empower research and education with an open, innovative and trusted information ecosystem</a:t>
            </a:r>
            <a:endParaRPr b="1" sz="3200">
              <a:solidFill>
                <a:schemeClr val="lt1"/>
              </a:solidFill>
            </a:endParaRPr>
          </a:p>
        </p:txBody>
      </p:sp>
      <p:sp>
        <p:nvSpPr>
          <p:cNvPr id="430" name="Google Shape;430;g2f7237aa833_1_291"/>
          <p:cNvSpPr txBox="1"/>
          <p:nvPr/>
        </p:nvSpPr>
        <p:spPr>
          <a:xfrm>
            <a:off x="1700463" y="2806679"/>
            <a:ext cx="86628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rPr b="1" lang="en-GB" sz="60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MISSION</a:t>
            </a:r>
            <a:endParaRPr b="1" sz="6000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1" name="Google Shape;431;g2f7237aa833_1_2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21623" y="0"/>
            <a:ext cx="1659325" cy="78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g2f7237aa833_1_2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g2f7237aa833_1_2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47122" y="6639925"/>
            <a:ext cx="885128" cy="21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2f7237aa833_1_371"/>
          <p:cNvSpPr txBox="1"/>
          <p:nvPr>
            <p:ph type="title"/>
          </p:nvPr>
        </p:nvSpPr>
        <p:spPr>
          <a:xfrm>
            <a:off x="305367" y="101052"/>
            <a:ext cx="7098000" cy="98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800"/>
              <a:buFont typeface="Calibri"/>
              <a:buNone/>
            </a:pPr>
            <a:r>
              <a:rPr b="1" lang="en-GB" sz="2800">
                <a:latin typeface="Calibri"/>
                <a:ea typeface="Calibri"/>
                <a:cs typeface="Calibri"/>
                <a:sym typeface="Calibri"/>
              </a:rPr>
              <a:t>GÉANT Services</a:t>
            </a:r>
            <a:br>
              <a:rPr lang="en-GB"/>
            </a:br>
            <a:r>
              <a:rPr b="0" i="1" lang="en-GB" sz="2400">
                <a:latin typeface="Calibri"/>
                <a:ea typeface="Calibri"/>
                <a:cs typeface="Calibri"/>
                <a:sym typeface="Calibri"/>
              </a:rPr>
              <a:t>Portfolio of in production services tailored to R&amp;E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40" name="Google Shape;440;g2f7237aa833_1_371"/>
          <p:cNvGrpSpPr/>
          <p:nvPr/>
        </p:nvGrpSpPr>
        <p:grpSpPr>
          <a:xfrm>
            <a:off x="305380" y="1653153"/>
            <a:ext cx="11655758" cy="5066319"/>
            <a:chOff x="284652" y="1488610"/>
            <a:chExt cx="11862160" cy="5156034"/>
          </a:xfrm>
        </p:grpSpPr>
        <p:sp>
          <p:nvSpPr>
            <p:cNvPr id="441" name="Google Shape;441;g2f7237aa833_1_371"/>
            <p:cNvSpPr/>
            <p:nvPr/>
          </p:nvSpPr>
          <p:spPr>
            <a:xfrm>
              <a:off x="3471848" y="1659294"/>
              <a:ext cx="761400" cy="761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g2f7237aa833_1_371"/>
            <p:cNvSpPr/>
            <p:nvPr/>
          </p:nvSpPr>
          <p:spPr>
            <a:xfrm>
              <a:off x="5881848" y="1661395"/>
              <a:ext cx="761400" cy="761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g2f7237aa833_1_371"/>
            <p:cNvSpPr/>
            <p:nvPr/>
          </p:nvSpPr>
          <p:spPr>
            <a:xfrm>
              <a:off x="8187228" y="1654694"/>
              <a:ext cx="761400" cy="761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g2f7237aa833_1_371"/>
            <p:cNvSpPr/>
            <p:nvPr/>
          </p:nvSpPr>
          <p:spPr>
            <a:xfrm>
              <a:off x="10432968" y="1654694"/>
              <a:ext cx="761400" cy="761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g2f7237aa833_1_371"/>
            <p:cNvSpPr/>
            <p:nvPr/>
          </p:nvSpPr>
          <p:spPr>
            <a:xfrm>
              <a:off x="995263" y="1664318"/>
              <a:ext cx="761400" cy="761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g2f7237aa833_1_371"/>
            <p:cNvSpPr/>
            <p:nvPr/>
          </p:nvSpPr>
          <p:spPr>
            <a:xfrm>
              <a:off x="9777582" y="2490882"/>
              <a:ext cx="2108100" cy="1555200"/>
            </a:xfrm>
            <a:prstGeom prst="roundRect">
              <a:avLst>
                <a:gd fmla="val 8782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g2f7237aa833_1_371"/>
            <p:cNvSpPr/>
            <p:nvPr/>
          </p:nvSpPr>
          <p:spPr>
            <a:xfrm>
              <a:off x="7622408" y="2589138"/>
              <a:ext cx="2042400" cy="3576900"/>
            </a:xfrm>
            <a:prstGeom prst="roundRect">
              <a:avLst>
                <a:gd fmla="val 8782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b="0" i="0" lang="en-GB" sz="18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</a:t>
              </a:r>
              <a:endParaRPr/>
            </a:p>
          </p:txBody>
        </p:sp>
        <p:sp>
          <p:nvSpPr>
            <p:cNvPr id="448" name="Google Shape;448;g2f7237aa833_1_371"/>
            <p:cNvSpPr/>
            <p:nvPr/>
          </p:nvSpPr>
          <p:spPr>
            <a:xfrm>
              <a:off x="5138191" y="2528529"/>
              <a:ext cx="2279100" cy="2702400"/>
            </a:xfrm>
            <a:prstGeom prst="roundRect">
              <a:avLst>
                <a:gd fmla="val 8782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g2f7237aa833_1_371"/>
            <p:cNvSpPr/>
            <p:nvPr/>
          </p:nvSpPr>
          <p:spPr>
            <a:xfrm>
              <a:off x="298406" y="2515682"/>
              <a:ext cx="2334300" cy="3795600"/>
            </a:xfrm>
            <a:prstGeom prst="roundRect">
              <a:avLst>
                <a:gd fmla="val 8782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g2f7237aa833_1_371"/>
            <p:cNvSpPr/>
            <p:nvPr/>
          </p:nvSpPr>
          <p:spPr>
            <a:xfrm>
              <a:off x="2768618" y="2507278"/>
              <a:ext cx="2224800" cy="3549600"/>
            </a:xfrm>
            <a:prstGeom prst="roundRect">
              <a:avLst>
                <a:gd fmla="val 8782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g2f7237aa833_1_371"/>
            <p:cNvSpPr/>
            <p:nvPr/>
          </p:nvSpPr>
          <p:spPr>
            <a:xfrm>
              <a:off x="9763828" y="2505230"/>
              <a:ext cx="2108100" cy="1324800"/>
            </a:xfrm>
            <a:prstGeom prst="roundRect">
              <a:avLst>
                <a:gd fmla="val 8782" name="adj"/>
              </a:avLst>
            </a:prstGeom>
            <a:solidFill>
              <a:srgbClr val="525DA7">
                <a:alpha val="32940"/>
              </a:srgbClr>
            </a:solidFill>
            <a:ln cap="flat" cmpd="sng" w="28575">
              <a:solidFill>
                <a:srgbClr val="525DA7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g2f7237aa833_1_371"/>
            <p:cNvSpPr/>
            <p:nvPr/>
          </p:nvSpPr>
          <p:spPr>
            <a:xfrm>
              <a:off x="7611227" y="2551042"/>
              <a:ext cx="2042400" cy="3614700"/>
            </a:xfrm>
            <a:prstGeom prst="roundRect">
              <a:avLst>
                <a:gd fmla="val 8782" name="adj"/>
              </a:avLst>
            </a:prstGeom>
            <a:solidFill>
              <a:srgbClr val="CA444C">
                <a:alpha val="30980"/>
              </a:srgbClr>
            </a:solidFill>
            <a:ln cap="flat" cmpd="sng" w="28575">
              <a:solidFill>
                <a:srgbClr val="CA444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b="0" i="0" lang="en-GB" sz="18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</a:t>
              </a:r>
              <a:endParaRPr/>
            </a:p>
          </p:txBody>
        </p:sp>
        <p:sp>
          <p:nvSpPr>
            <p:cNvPr id="453" name="Google Shape;453;g2f7237aa833_1_371"/>
            <p:cNvSpPr/>
            <p:nvPr/>
          </p:nvSpPr>
          <p:spPr>
            <a:xfrm>
              <a:off x="5124437" y="2542876"/>
              <a:ext cx="2279100" cy="2688000"/>
            </a:xfrm>
            <a:prstGeom prst="roundRect">
              <a:avLst>
                <a:gd fmla="val 8782" name="adj"/>
              </a:avLst>
            </a:prstGeom>
            <a:solidFill>
              <a:srgbClr val="568397">
                <a:alpha val="36860"/>
              </a:srgbClr>
            </a:solidFill>
            <a:ln cap="flat" cmpd="sng" w="28575">
              <a:solidFill>
                <a:srgbClr val="568397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g2f7237aa833_1_371"/>
            <p:cNvSpPr/>
            <p:nvPr/>
          </p:nvSpPr>
          <p:spPr>
            <a:xfrm>
              <a:off x="284652" y="2530028"/>
              <a:ext cx="2334300" cy="3999600"/>
            </a:xfrm>
            <a:prstGeom prst="roundRect">
              <a:avLst>
                <a:gd fmla="val 8782" name="adj"/>
              </a:avLst>
            </a:prstGeom>
            <a:solidFill>
              <a:srgbClr val="A13569">
                <a:alpha val="20000"/>
              </a:srgbClr>
            </a:solidFill>
            <a:ln cap="flat" cmpd="sng" w="28575">
              <a:solidFill>
                <a:srgbClr val="A1356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55" name="Google Shape;455;g2f7237aa833_1_37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83260" y="1808745"/>
              <a:ext cx="580643" cy="580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6" name="Google Shape;456;g2f7237aa833_1_371"/>
            <p:cNvSpPr txBox="1"/>
            <p:nvPr/>
          </p:nvSpPr>
          <p:spPr>
            <a:xfrm>
              <a:off x="785623" y="1488610"/>
              <a:ext cx="1180500" cy="46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13569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A13569"/>
                  </a:solidFill>
                  <a:latin typeface="Calibri"/>
                  <a:ea typeface="Calibri"/>
                  <a:cs typeface="Calibri"/>
                  <a:sym typeface="Calibri"/>
                </a:rPr>
                <a:t>Network</a:t>
              </a:r>
              <a:endParaRPr/>
            </a:p>
          </p:txBody>
        </p:sp>
        <p:sp>
          <p:nvSpPr>
            <p:cNvPr id="457" name="Google Shape;457;g2f7237aa833_1_371"/>
            <p:cNvSpPr txBox="1"/>
            <p:nvPr/>
          </p:nvSpPr>
          <p:spPr>
            <a:xfrm>
              <a:off x="403029" y="2645044"/>
              <a:ext cx="2124300" cy="399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GÉANT IP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GÉANT Plus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10G Guaranteed Bandwidth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L3VPN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MD-VPN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1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Managed Wavelength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1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GÉANT Open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1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GWS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Commercial Peering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MS ExpressRoutes</a:t>
              </a:r>
              <a:endParaRPr b="0" i="0" sz="14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Oracle FastConnect</a:t>
              </a:r>
              <a:endParaRPr b="0" i="0" sz="14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g2f7237aa833_1_371"/>
            <p:cNvSpPr txBox="1"/>
            <p:nvPr/>
          </p:nvSpPr>
          <p:spPr>
            <a:xfrm>
              <a:off x="5626799" y="1488610"/>
              <a:ext cx="12600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68397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568397"/>
                  </a:solidFill>
                  <a:latin typeface="Calibri"/>
                  <a:ea typeface="Calibri"/>
                  <a:cs typeface="Calibri"/>
                  <a:sym typeface="Calibri"/>
                </a:rPr>
                <a:t>Security</a:t>
              </a:r>
              <a:endParaRPr/>
            </a:p>
          </p:txBody>
        </p:sp>
        <p:pic>
          <p:nvPicPr>
            <p:cNvPr id="459" name="Google Shape;459;g2f7237aa833_1_37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974688" y="1806847"/>
              <a:ext cx="580642" cy="580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0" name="Google Shape;460;g2f7237aa833_1_371">
              <a:hlinkClick r:id="rId5"/>
            </p:cNvPr>
            <p:cNvSpPr txBox="1"/>
            <p:nvPr/>
          </p:nvSpPr>
          <p:spPr>
            <a:xfrm>
              <a:off x="5356374" y="2680156"/>
              <a:ext cx="1956000" cy="259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NSHaRP: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FoD</a:t>
              </a:r>
              <a:endParaRPr b="0" i="1" sz="14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RTBH (Remote </a:t>
              </a:r>
              <a:b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Trigger to Black Hole)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DDoS C&amp;A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eduVPN (software)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1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Trusted Introducer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1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TCS</a:t>
              </a:r>
              <a:endParaRPr/>
            </a:p>
            <a:p>
              <a:pPr indent="0" lvl="0" marL="0" marR="0" rtl="0" algn="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76092A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76092A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61" name="Google Shape;461;g2f7237aa833_1_37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303553" y="1822706"/>
              <a:ext cx="537350" cy="537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2" name="Google Shape;462;g2f7237aa833_1_371"/>
            <p:cNvSpPr txBox="1"/>
            <p:nvPr/>
          </p:nvSpPr>
          <p:spPr>
            <a:xfrm>
              <a:off x="7595491" y="1488610"/>
              <a:ext cx="19344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A444C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CA444C"/>
                  </a:solidFill>
                  <a:latin typeface="Calibri"/>
                  <a:ea typeface="Calibri"/>
                  <a:cs typeface="Calibri"/>
                  <a:sym typeface="Calibri"/>
                </a:rPr>
                <a:t>Trust &amp; Identity</a:t>
              </a:r>
              <a:endParaRPr/>
            </a:p>
          </p:txBody>
        </p:sp>
        <p:sp>
          <p:nvSpPr>
            <p:cNvPr id="463" name="Google Shape;463;g2f7237aa833_1_371"/>
            <p:cNvSpPr txBox="1"/>
            <p:nvPr/>
          </p:nvSpPr>
          <p:spPr>
            <a:xfrm>
              <a:off x="7917758" y="2646920"/>
              <a:ext cx="1407300" cy="312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eduroam:</a:t>
              </a:r>
              <a:b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Managed IdP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Managed SP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CAT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1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geteduroam</a:t>
              </a:r>
              <a:endParaRPr b="0" i="1" sz="14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eduGAIN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eduTEAMS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InAcademia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Campus IdP Toolkit (software)</a:t>
              </a:r>
              <a:endParaRPr/>
            </a:p>
          </p:txBody>
        </p:sp>
        <p:sp>
          <p:nvSpPr>
            <p:cNvPr id="464" name="Google Shape;464;g2f7237aa833_1_371"/>
            <p:cNvSpPr txBox="1"/>
            <p:nvPr/>
          </p:nvSpPr>
          <p:spPr>
            <a:xfrm>
              <a:off x="10065689" y="1488610"/>
              <a:ext cx="15033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E75B5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2E75B5"/>
                  </a:solidFill>
                  <a:latin typeface="Calibri"/>
                  <a:ea typeface="Calibri"/>
                  <a:cs typeface="Calibri"/>
                  <a:sym typeface="Calibri"/>
                </a:rPr>
                <a:t>Cloud &amp; RTC</a:t>
              </a:r>
              <a:endParaRPr/>
            </a:p>
          </p:txBody>
        </p:sp>
        <p:pic>
          <p:nvPicPr>
            <p:cNvPr id="465" name="Google Shape;465;g2f7237aa833_1_37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0528506" y="1805272"/>
              <a:ext cx="570305" cy="57030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6" name="Google Shape;466;g2f7237aa833_1_371"/>
            <p:cNvSpPr txBox="1"/>
            <p:nvPr/>
          </p:nvSpPr>
          <p:spPr>
            <a:xfrm>
              <a:off x="10003128" y="2672734"/>
              <a:ext cx="1698300" cy="216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Filesender Demo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IaaS+ Framework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eduMEET (software)</a:t>
              </a:r>
              <a:endParaRPr/>
            </a:p>
          </p:txBody>
        </p:sp>
        <p:cxnSp>
          <p:nvCxnSpPr>
            <p:cNvPr id="467" name="Google Shape;467;g2f7237aa833_1_371"/>
            <p:cNvCxnSpPr/>
            <p:nvPr/>
          </p:nvCxnSpPr>
          <p:spPr>
            <a:xfrm>
              <a:off x="1375827" y="2320689"/>
              <a:ext cx="0" cy="209400"/>
            </a:xfrm>
            <a:prstGeom prst="straightConnector1">
              <a:avLst/>
            </a:prstGeom>
            <a:noFill/>
            <a:ln cap="flat" cmpd="sng" w="28575">
              <a:solidFill>
                <a:srgbClr val="A13569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68" name="Google Shape;468;g2f7237aa833_1_371"/>
            <p:cNvCxnSpPr/>
            <p:nvPr/>
          </p:nvCxnSpPr>
          <p:spPr>
            <a:xfrm>
              <a:off x="6251654" y="2342646"/>
              <a:ext cx="0" cy="209400"/>
            </a:xfrm>
            <a:prstGeom prst="straightConnector1">
              <a:avLst/>
            </a:prstGeom>
            <a:noFill/>
            <a:ln cap="flat" cmpd="sng" w="28575">
              <a:solidFill>
                <a:srgbClr val="568397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69" name="Google Shape;469;g2f7237aa833_1_371"/>
            <p:cNvCxnSpPr/>
            <p:nvPr/>
          </p:nvCxnSpPr>
          <p:spPr>
            <a:xfrm>
              <a:off x="8573471" y="2312288"/>
              <a:ext cx="0" cy="209400"/>
            </a:xfrm>
            <a:prstGeom prst="straightConnector1">
              <a:avLst/>
            </a:prstGeom>
            <a:noFill/>
            <a:ln cap="flat" cmpd="sng" w="28575">
              <a:solidFill>
                <a:srgbClr val="CA444C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0" name="Google Shape;470;g2f7237aa833_1_371"/>
            <p:cNvCxnSpPr/>
            <p:nvPr/>
          </p:nvCxnSpPr>
          <p:spPr>
            <a:xfrm>
              <a:off x="10804194" y="2295889"/>
              <a:ext cx="0" cy="209400"/>
            </a:xfrm>
            <a:prstGeom prst="straightConnector1">
              <a:avLst/>
            </a:prstGeom>
            <a:noFill/>
            <a:ln cap="flat" cmpd="sng" w="28575">
              <a:solidFill>
                <a:srgbClr val="525DA7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pic>
          <p:nvPicPr>
            <p:cNvPr id="471" name="Google Shape;471;g2f7237aa833_1_37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570969" y="1792856"/>
              <a:ext cx="580643" cy="580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2" name="Google Shape;472;g2f7237aa833_1_371"/>
            <p:cNvSpPr txBox="1"/>
            <p:nvPr/>
          </p:nvSpPr>
          <p:spPr>
            <a:xfrm>
              <a:off x="2842206" y="1488610"/>
              <a:ext cx="2020800" cy="46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13569"/>
                </a:buClr>
                <a:buSzPts val="1800"/>
                <a:buFont typeface="Arial"/>
                <a:buNone/>
              </a:pPr>
              <a:r>
                <a:rPr b="1" i="0" lang="en-GB" sz="1800" u="none" cap="none" strike="noStrike">
                  <a:solidFill>
                    <a:srgbClr val="A13569"/>
                  </a:solidFill>
                  <a:latin typeface="Calibri"/>
                  <a:ea typeface="Calibri"/>
                  <a:cs typeface="Calibri"/>
                  <a:sym typeface="Calibri"/>
                </a:rPr>
                <a:t>Network Support</a:t>
              </a:r>
              <a:endParaRPr/>
            </a:p>
          </p:txBody>
        </p:sp>
        <p:sp>
          <p:nvSpPr>
            <p:cNvPr id="473" name="Google Shape;473;g2f7237aa833_1_371"/>
            <p:cNvSpPr/>
            <p:nvPr/>
          </p:nvSpPr>
          <p:spPr>
            <a:xfrm>
              <a:off x="2754864" y="2521629"/>
              <a:ext cx="2224800" cy="3090900"/>
            </a:xfrm>
            <a:prstGeom prst="roundRect">
              <a:avLst>
                <a:gd fmla="val 8782" name="adj"/>
              </a:avLst>
            </a:prstGeom>
            <a:solidFill>
              <a:srgbClr val="A13569">
                <a:alpha val="21960"/>
              </a:srgbClr>
            </a:solidFill>
            <a:ln cap="flat" cmpd="sng" w="28575">
              <a:solidFill>
                <a:srgbClr val="A1356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74" name="Google Shape;474;g2f7237aa833_1_371"/>
            <p:cNvCxnSpPr/>
            <p:nvPr/>
          </p:nvCxnSpPr>
          <p:spPr>
            <a:xfrm>
              <a:off x="3858376" y="2295889"/>
              <a:ext cx="0" cy="209400"/>
            </a:xfrm>
            <a:prstGeom prst="straightConnector1">
              <a:avLst/>
            </a:prstGeom>
            <a:noFill/>
            <a:ln cap="flat" cmpd="sng" w="28575">
              <a:solidFill>
                <a:srgbClr val="A13569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475" name="Google Shape;475;g2f7237aa833_1_371"/>
            <p:cNvSpPr txBox="1"/>
            <p:nvPr/>
          </p:nvSpPr>
          <p:spPr>
            <a:xfrm>
              <a:off x="3025754" y="2598256"/>
              <a:ext cx="1698300" cy="301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perfSONAR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perfSONAR PMP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NMaaS</a:t>
              </a:r>
              <a:endParaRPr b="0" i="0" sz="14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WifiMon (software)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GEANT Operations Centre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Software Tools e.g., BRIAN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Timemap</a:t>
              </a:r>
              <a:endParaRPr b="0" i="0" sz="14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1F3864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Argus</a:t>
              </a:r>
              <a:endParaRPr/>
            </a:p>
          </p:txBody>
        </p:sp>
        <p:sp>
          <p:nvSpPr>
            <p:cNvPr id="476" name="Google Shape;476;g2f7237aa833_1_371"/>
            <p:cNvSpPr txBox="1"/>
            <p:nvPr/>
          </p:nvSpPr>
          <p:spPr>
            <a:xfrm>
              <a:off x="10112812" y="5274498"/>
              <a:ext cx="2034000" cy="22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1100"/>
                <a:buFont typeface="Arial"/>
                <a:buNone/>
              </a:pPr>
              <a:r>
                <a:rPr b="1" i="0" lang="en-GB" sz="11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Bold Type</a:t>
              </a:r>
              <a:r>
                <a:rPr b="0" i="0" lang="en-GB" sz="11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 = Not in core package</a:t>
              </a:r>
              <a:br>
                <a:rPr b="0" i="0" lang="en-GB" sz="1100" u="none" cap="none" strike="noStrik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b="0" i="0" sz="11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477" name="Google Shape;477;g2f7237aa833_1_37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532673" y="0"/>
            <a:ext cx="1659325" cy="78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g2f7237aa833_1_37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f7237aa833_1_473"/>
          <p:cNvSpPr/>
          <p:nvPr/>
        </p:nvSpPr>
        <p:spPr>
          <a:xfrm>
            <a:off x="10027329" y="2895552"/>
            <a:ext cx="1014900" cy="23949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g2f7237aa833_1_473"/>
          <p:cNvSpPr txBox="1"/>
          <p:nvPr/>
        </p:nvSpPr>
        <p:spPr>
          <a:xfrm>
            <a:off x="468165" y="1449950"/>
            <a:ext cx="4951800" cy="24975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108000" lIns="144000" spcFirstLastPara="1" rIns="91425" wrap="square" tIns="1080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Long-term </a:t>
            </a:r>
            <a:r>
              <a:rPr b="1" i="0" lang="en-GB" sz="2000" u="sng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Backbone Traffic Growth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(on GÉANT network driven by scientific instruments)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Total: 2010 –2022 </a:t>
            </a:r>
            <a:r>
              <a:rPr b="0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growth of over </a:t>
            </a: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30% YoY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2015–2019</a:t>
            </a:r>
            <a:r>
              <a:rPr b="0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: Traffic growth of </a:t>
            </a: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40% YoY</a:t>
            </a:r>
            <a:endParaRPr b="0" i="0" sz="2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2015–2022: </a:t>
            </a:r>
            <a:r>
              <a:rPr b="0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Traffic growth of </a:t>
            </a: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27% YoY</a:t>
            </a:r>
            <a:endParaRPr b="0" i="0" sz="2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g2f7237aa833_1_473"/>
          <p:cNvSpPr txBox="1"/>
          <p:nvPr/>
        </p:nvSpPr>
        <p:spPr>
          <a:xfrm>
            <a:off x="489071" y="4082409"/>
            <a:ext cx="4951800" cy="1794000"/>
          </a:xfrm>
          <a:prstGeom prst="rect">
            <a:avLst/>
          </a:prstGeom>
          <a:solidFill>
            <a:srgbClr val="425E9B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144000" lIns="108000" spcFirstLastPara="1" rIns="91425" wrap="square" tIns="144000">
            <a:normAutofit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GB" sz="2000" u="sng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Total Backbone Trunk Capacity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February </a:t>
            </a: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r>
              <a:rPr b="0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2.7 Tbps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Now </a:t>
            </a: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2022</a:t>
            </a:r>
            <a:r>
              <a:rPr b="0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GB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9.4 Tbps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7" name="Google Shape;487;g2f7237aa833_1_4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2092" y="2639802"/>
            <a:ext cx="5485800" cy="29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8" name="Google Shape;488;g2f7237aa833_1_473"/>
          <p:cNvCxnSpPr>
            <a:stCxn id="489" idx="3"/>
          </p:cNvCxnSpPr>
          <p:nvPr/>
        </p:nvCxnSpPr>
        <p:spPr>
          <a:xfrm>
            <a:off x="9347825" y="2082322"/>
            <a:ext cx="1356900" cy="1151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90" name="Google Shape;490;g2f7237aa833_1_473"/>
          <p:cNvCxnSpPr>
            <a:stCxn id="489" idx="1"/>
          </p:cNvCxnSpPr>
          <p:nvPr/>
        </p:nvCxnSpPr>
        <p:spPr>
          <a:xfrm flipH="1">
            <a:off x="6580925" y="2082322"/>
            <a:ext cx="885000" cy="26148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89" name="Google Shape;489;g2f7237aa833_1_473"/>
          <p:cNvSpPr/>
          <p:nvPr/>
        </p:nvSpPr>
        <p:spPr>
          <a:xfrm>
            <a:off x="7465925" y="1843822"/>
            <a:ext cx="1881900" cy="4770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10x in 10 Year</a:t>
            </a:r>
            <a:endParaRPr/>
          </a:p>
        </p:txBody>
      </p:sp>
      <p:sp>
        <p:nvSpPr>
          <p:cNvPr id="491" name="Google Shape;491;g2f7237aa833_1_473"/>
          <p:cNvSpPr txBox="1"/>
          <p:nvPr>
            <p:ph type="title"/>
          </p:nvPr>
        </p:nvSpPr>
        <p:spPr>
          <a:xfrm>
            <a:off x="538435" y="258061"/>
            <a:ext cx="93906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270"/>
              </a:buClr>
              <a:buSzPct val="100000"/>
              <a:buFont typeface="Calibri"/>
              <a:buNone/>
            </a:pPr>
            <a:r>
              <a:rPr lang="en-GB" cap="none">
                <a:solidFill>
                  <a:srgbClr val="FFFFFF"/>
                </a:solidFill>
              </a:rPr>
              <a:t>Traffic growth on GEANT Backbone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92" name="Google Shape;492;g2f7237aa833_1_473"/>
          <p:cNvSpPr/>
          <p:nvPr/>
        </p:nvSpPr>
        <p:spPr>
          <a:xfrm rot="-5400000">
            <a:off x="5364217" y="3899998"/>
            <a:ext cx="803400" cy="3525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</a:pPr>
            <a:r>
              <a:rPr b="0" i="0" lang="en-GB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Petabytes</a:t>
            </a:r>
            <a:endParaRPr/>
          </a:p>
        </p:txBody>
      </p:sp>
      <p:sp>
        <p:nvSpPr>
          <p:cNvPr id="493" name="Google Shape;493;g2f7237aa833_1_473"/>
          <p:cNvSpPr/>
          <p:nvPr/>
        </p:nvSpPr>
        <p:spPr>
          <a:xfrm rot="-5400000">
            <a:off x="11032437" y="4082438"/>
            <a:ext cx="1168200" cy="3525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</a:pPr>
            <a:r>
              <a:rPr b="0" i="0" lang="en-GB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YoY change in traffic in %</a:t>
            </a:r>
            <a:endParaRPr/>
          </a:p>
        </p:txBody>
      </p:sp>
      <p:sp>
        <p:nvSpPr>
          <p:cNvPr id="494" name="Google Shape;494;g2f7237aa833_1_473"/>
          <p:cNvSpPr/>
          <p:nvPr/>
        </p:nvSpPr>
        <p:spPr>
          <a:xfrm>
            <a:off x="1285835" y="6313336"/>
            <a:ext cx="2011800" cy="59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5" name="Google Shape;495;g2f7237aa833_1_4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32673" y="0"/>
            <a:ext cx="1659325" cy="78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g2f7237aa833_1_4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3267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f7237aa833_1_515"/>
          <p:cNvSpPr/>
          <p:nvPr/>
        </p:nvSpPr>
        <p:spPr>
          <a:xfrm>
            <a:off x="3433948" y="3853244"/>
            <a:ext cx="3094500" cy="911700"/>
          </a:xfrm>
          <a:prstGeom prst="roundRect">
            <a:avLst>
              <a:gd fmla="val 23896" name="adj"/>
            </a:avLst>
          </a:prstGeom>
          <a:gradFill>
            <a:gsLst>
              <a:gs pos="0">
                <a:srgbClr val="8296B0"/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g2f7237aa833_1_515"/>
          <p:cNvSpPr/>
          <p:nvPr/>
        </p:nvSpPr>
        <p:spPr>
          <a:xfrm>
            <a:off x="6632487" y="3849161"/>
            <a:ext cx="2632800" cy="911700"/>
          </a:xfrm>
          <a:prstGeom prst="roundRect">
            <a:avLst>
              <a:gd fmla="val 23896" name="adj"/>
            </a:avLst>
          </a:prstGeom>
          <a:gradFill>
            <a:gsLst>
              <a:gs pos="0">
                <a:srgbClr val="F4B081"/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g2f7237aa833_1_515"/>
          <p:cNvSpPr/>
          <p:nvPr/>
        </p:nvSpPr>
        <p:spPr>
          <a:xfrm>
            <a:off x="9365581" y="3843333"/>
            <a:ext cx="2711400" cy="911700"/>
          </a:xfrm>
          <a:prstGeom prst="roundRect">
            <a:avLst>
              <a:gd fmla="val 23896" name="adj"/>
            </a:avLst>
          </a:prstGeom>
          <a:gradFill>
            <a:gsLst>
              <a:gs pos="0">
                <a:srgbClr val="00B0F0">
                  <a:alpha val="69803"/>
                </a:srgbClr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g2f7237aa833_1_515"/>
          <p:cNvSpPr/>
          <p:nvPr/>
        </p:nvSpPr>
        <p:spPr>
          <a:xfrm>
            <a:off x="114986" y="3853244"/>
            <a:ext cx="3218700" cy="911700"/>
          </a:xfrm>
          <a:prstGeom prst="roundRect">
            <a:avLst>
              <a:gd fmla="val 23896" name="adj"/>
            </a:avLst>
          </a:prstGeom>
          <a:gradFill>
            <a:gsLst>
              <a:gs pos="0">
                <a:srgbClr val="C00000">
                  <a:alpha val="45882"/>
                </a:srgbClr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g2f7237aa833_1_515"/>
          <p:cNvSpPr/>
          <p:nvPr/>
        </p:nvSpPr>
        <p:spPr>
          <a:xfrm>
            <a:off x="116285" y="142776"/>
            <a:ext cx="5927100" cy="11961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8DA9DB"/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g2f7237aa833_1_515"/>
          <p:cNvSpPr/>
          <p:nvPr/>
        </p:nvSpPr>
        <p:spPr>
          <a:xfrm>
            <a:off x="6128502" y="132972"/>
            <a:ext cx="5927100" cy="11961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548135">
                  <a:alpha val="73725"/>
                </a:srgbClr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g2f7237aa833_1_515"/>
          <p:cNvSpPr txBox="1"/>
          <p:nvPr/>
        </p:nvSpPr>
        <p:spPr>
          <a:xfrm>
            <a:off x="114986" y="366110"/>
            <a:ext cx="5928300" cy="7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2800"/>
              <a:buFont typeface="Calibri"/>
              <a:buNone/>
            </a:pPr>
            <a:r>
              <a:rPr b="1" i="0" lang="en-GB" sz="2800" u="none" cap="none" strike="noStrike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Astronomy/Physics</a:t>
            </a:r>
            <a:endParaRPr b="0" i="0" sz="2800" u="none" cap="none" strike="noStrike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g2f7237aa833_1_515"/>
          <p:cNvSpPr txBox="1"/>
          <p:nvPr/>
        </p:nvSpPr>
        <p:spPr>
          <a:xfrm>
            <a:off x="171726" y="3974299"/>
            <a:ext cx="3168600" cy="5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5A11"/>
              </a:buClr>
              <a:buSzPts val="2800"/>
              <a:buFont typeface="Calibri"/>
              <a:buNone/>
            </a:pPr>
            <a:r>
              <a:rPr b="1" i="0" lang="en-GB" sz="2800" u="none" cap="none" strike="noStrik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rPr>
              <a:t>eInfras</a:t>
            </a:r>
            <a:endParaRPr b="0" i="0" sz="2800" u="none" cap="none" strike="noStrike">
              <a:solidFill>
                <a:srgbClr val="C55A1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g2f7237aa833_1_515"/>
          <p:cNvSpPr txBox="1"/>
          <p:nvPr/>
        </p:nvSpPr>
        <p:spPr>
          <a:xfrm>
            <a:off x="6128502" y="354306"/>
            <a:ext cx="5927100" cy="6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None/>
            </a:pPr>
            <a:r>
              <a:rPr b="1" i="0" lang="en-GB" sz="2800" u="none" cap="none" strike="noStrike">
                <a:solidFill>
                  <a:srgbClr val="138630"/>
                </a:solidFill>
                <a:latin typeface="Calibri"/>
                <a:ea typeface="Calibri"/>
                <a:cs typeface="Calibri"/>
                <a:sym typeface="Calibri"/>
              </a:rPr>
              <a:t>Earth Observation</a:t>
            </a:r>
            <a:endParaRPr b="0" i="0" sz="2800" u="none" cap="none" strike="noStrike">
              <a:solidFill>
                <a:srgbClr val="1386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g2f7237aa833_1_515"/>
          <p:cNvSpPr txBox="1"/>
          <p:nvPr/>
        </p:nvSpPr>
        <p:spPr>
          <a:xfrm>
            <a:off x="6662057" y="3942792"/>
            <a:ext cx="26031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2800"/>
              <a:buFont typeface="Calibri"/>
              <a:buNone/>
            </a:pPr>
            <a:r>
              <a:rPr b="1" i="0" lang="en-GB" sz="2800" u="none" cap="none" strike="noStrik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Arts and</a:t>
            </a:r>
            <a:endParaRPr b="0" i="0" sz="2800" u="none" cap="none" strike="noStrike">
              <a:solidFill>
                <a:srgbClr val="ED7D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g2f7237aa833_1_515"/>
          <p:cNvSpPr txBox="1"/>
          <p:nvPr/>
        </p:nvSpPr>
        <p:spPr>
          <a:xfrm>
            <a:off x="3444260" y="3998834"/>
            <a:ext cx="3094500" cy="7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2800"/>
              <a:buFont typeface="Calibri"/>
              <a:buNone/>
            </a:pPr>
            <a:r>
              <a:rPr b="1" i="0" lang="en-GB" sz="28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Life Science</a:t>
            </a:r>
            <a:endParaRPr b="0" i="0" sz="2800" u="none" cap="none" strike="noStrike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drawing&#10;&#10;Description automatically generated" id="513" name="Google Shape;513;g2f7237aa833_1_5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5867" y="2011697"/>
            <a:ext cx="1063881" cy="505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g2f7237aa833_1_5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292" y="6062114"/>
            <a:ext cx="1255743" cy="448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g2f7237aa833_1_515"/>
          <p:cNvPicPr preferRelativeResize="0"/>
          <p:nvPr/>
        </p:nvPicPr>
        <p:blipFill rotWithShape="1">
          <a:blip r:embed="rId5">
            <a:alphaModFix/>
          </a:blip>
          <a:srcRect b="0" l="0" r="0" t="11777"/>
          <a:stretch/>
        </p:blipFill>
        <p:spPr>
          <a:xfrm>
            <a:off x="3965111" y="1326122"/>
            <a:ext cx="699768" cy="4014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&#10;&#10;Description automatically generated" id="516" name="Google Shape;516;g2f7237aa833_1_515"/>
          <p:cNvPicPr preferRelativeResize="0"/>
          <p:nvPr/>
        </p:nvPicPr>
        <p:blipFill rotWithShape="1">
          <a:blip r:embed="rId6">
            <a:alphaModFix/>
          </a:blip>
          <a:srcRect b="35296" l="2968" r="5414" t="14236"/>
          <a:stretch/>
        </p:blipFill>
        <p:spPr>
          <a:xfrm>
            <a:off x="10136184" y="2145432"/>
            <a:ext cx="1362454" cy="2642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517" name="Google Shape;517;g2f7237aa833_1_5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83574" y="2005706"/>
            <a:ext cx="586945" cy="586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g2f7237aa833_1_51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93083" y="2831795"/>
            <a:ext cx="622965" cy="622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g2f7237aa833_1_51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442118" y="1339514"/>
            <a:ext cx="615589" cy="500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g2f7237aa833_1_51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60181" y="2059339"/>
            <a:ext cx="741908" cy="4981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knife, table&#10;&#10;Description automatically generated" id="521" name="Google Shape;521;g2f7237aa833_1_515"/>
          <p:cNvPicPr preferRelativeResize="0"/>
          <p:nvPr/>
        </p:nvPicPr>
        <p:blipFill rotWithShape="1">
          <a:blip r:embed="rId11">
            <a:alphaModFix/>
          </a:blip>
          <a:srcRect b="34331" l="11786" r="11076" t="35036"/>
          <a:stretch/>
        </p:blipFill>
        <p:spPr>
          <a:xfrm>
            <a:off x="2295574" y="1377469"/>
            <a:ext cx="1364509" cy="307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g2f7237aa833_1_515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69365" y="4856242"/>
            <a:ext cx="1237670" cy="39605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flying, clock&#10;&#10;Description automatically generated" id="523" name="Google Shape;523;g2f7237aa833_1_515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251291" y="5426152"/>
            <a:ext cx="828595" cy="4848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524" name="Google Shape;524;g2f7237aa833_1_515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3878024" y="5992644"/>
            <a:ext cx="860226" cy="6471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525" name="Google Shape;525;g2f7237aa833_1_515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6534421" y="1256625"/>
            <a:ext cx="737210" cy="5517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&#10;&#10;Description automatically generated" id="526" name="Google Shape;526;g2f7237aa833_1_515"/>
          <p:cNvPicPr preferRelativeResize="0"/>
          <p:nvPr/>
        </p:nvPicPr>
        <p:blipFill rotWithShape="1">
          <a:blip r:embed="rId16">
            <a:alphaModFix/>
          </a:blip>
          <a:srcRect b="27236" l="14996" r="15476" t="13606"/>
          <a:stretch/>
        </p:blipFill>
        <p:spPr>
          <a:xfrm>
            <a:off x="7564297" y="1300377"/>
            <a:ext cx="1219918" cy="443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window&#10;&#10;Description automatically generated" id="527" name="Google Shape;527;g2f7237aa833_1_515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9150518" y="1387288"/>
            <a:ext cx="985666" cy="39426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528" name="Google Shape;528;g2f7237aa833_1_515"/>
          <p:cNvPicPr preferRelativeResize="0"/>
          <p:nvPr/>
        </p:nvPicPr>
        <p:blipFill rotWithShape="1">
          <a:blip r:embed="rId18">
            <a:alphaModFix/>
          </a:blip>
          <a:srcRect b="2044" l="20238" r="22217" t="2843"/>
          <a:stretch/>
        </p:blipFill>
        <p:spPr>
          <a:xfrm>
            <a:off x="1189625" y="2856366"/>
            <a:ext cx="713267" cy="7378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529" name="Google Shape;529;g2f7237aa833_1_515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1964611" y="6115136"/>
            <a:ext cx="1079679" cy="3357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530" name="Google Shape;530;g2f7237aa833_1_515"/>
          <p:cNvPicPr preferRelativeResize="0"/>
          <p:nvPr/>
        </p:nvPicPr>
        <p:blipFill rotWithShape="1">
          <a:blip r:embed="rId20">
            <a:alphaModFix/>
          </a:blip>
          <a:srcRect b="29243" l="26094" r="26502" t="27355"/>
          <a:stretch/>
        </p:blipFill>
        <p:spPr>
          <a:xfrm>
            <a:off x="4957547" y="1290161"/>
            <a:ext cx="871403" cy="5318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531" name="Google Shape;531;g2f7237aa833_1_515"/>
          <p:cNvPicPr preferRelativeResize="0"/>
          <p:nvPr/>
        </p:nvPicPr>
        <p:blipFill rotWithShape="1">
          <a:blip r:embed="rId21">
            <a:alphaModFix/>
          </a:blip>
          <a:srcRect b="33536" l="0" r="0" t="32994"/>
          <a:stretch/>
        </p:blipFill>
        <p:spPr>
          <a:xfrm>
            <a:off x="4782212" y="4723564"/>
            <a:ext cx="1305130" cy="436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g2f7237aa833_1_515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5174015" y="5266885"/>
            <a:ext cx="720261" cy="6148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533" name="Google Shape;533;g2f7237aa833_1_515"/>
          <p:cNvPicPr preferRelativeResize="0"/>
          <p:nvPr/>
        </p:nvPicPr>
        <p:blipFill rotWithShape="1">
          <a:blip r:embed="rId23">
            <a:alphaModFix/>
          </a:blip>
          <a:srcRect b="0" l="0" r="0" t="0"/>
          <a:stretch/>
        </p:blipFill>
        <p:spPr>
          <a:xfrm>
            <a:off x="6616034" y="2922391"/>
            <a:ext cx="573983" cy="468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g2f7237aa833_1_515"/>
          <p:cNvPicPr preferRelativeResize="0"/>
          <p:nvPr/>
        </p:nvPicPr>
        <p:blipFill rotWithShape="1">
          <a:blip r:embed="rId24">
            <a:alphaModFix/>
          </a:blip>
          <a:srcRect b="0" l="0" r="0" t="0"/>
          <a:stretch/>
        </p:blipFill>
        <p:spPr>
          <a:xfrm>
            <a:off x="4632682" y="1959667"/>
            <a:ext cx="1013729" cy="5792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oy, drawing&#10;&#10;Description automatically generated" id="535" name="Google Shape;535;g2f7237aa833_1_515"/>
          <p:cNvPicPr preferRelativeResize="0"/>
          <p:nvPr/>
        </p:nvPicPr>
        <p:blipFill rotWithShape="1">
          <a:blip r:embed="rId25">
            <a:alphaModFix/>
          </a:blip>
          <a:srcRect b="13651" l="14497" r="13518" t="10082"/>
          <a:stretch/>
        </p:blipFill>
        <p:spPr>
          <a:xfrm>
            <a:off x="5149457" y="2788801"/>
            <a:ext cx="691019" cy="5456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536" name="Google Shape;536;g2f7237aa833_1_515"/>
          <p:cNvPicPr preferRelativeResize="0"/>
          <p:nvPr/>
        </p:nvPicPr>
        <p:blipFill rotWithShape="1">
          <a:blip r:embed="rId26">
            <a:alphaModFix/>
          </a:blip>
          <a:srcRect b="16981" l="14503" r="13735" t="17303"/>
          <a:stretch/>
        </p:blipFill>
        <p:spPr>
          <a:xfrm>
            <a:off x="7588027" y="5817854"/>
            <a:ext cx="678305" cy="6211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537" name="Google Shape;537;g2f7237aa833_1_515"/>
          <p:cNvPicPr preferRelativeResize="0"/>
          <p:nvPr/>
        </p:nvPicPr>
        <p:blipFill rotWithShape="1">
          <a:blip r:embed="rId27">
            <a:alphaModFix/>
          </a:blip>
          <a:srcRect b="0" l="0" r="38834" t="0"/>
          <a:stretch/>
        </p:blipFill>
        <p:spPr>
          <a:xfrm>
            <a:off x="4170483" y="2856366"/>
            <a:ext cx="796500" cy="5123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food, drawing&#10;&#10;Description automatically generated" id="538" name="Google Shape;538;g2f7237aa833_1_515"/>
          <p:cNvPicPr preferRelativeResize="0"/>
          <p:nvPr/>
        </p:nvPicPr>
        <p:blipFill rotWithShape="1">
          <a:blip r:embed="rId28">
            <a:alphaModFix/>
          </a:blip>
          <a:srcRect b="0" l="4335" r="28756" t="8096"/>
          <a:stretch/>
        </p:blipFill>
        <p:spPr>
          <a:xfrm>
            <a:off x="8651465" y="2059339"/>
            <a:ext cx="1123232" cy="3533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539" name="Google Shape;539;g2f7237aa833_1_515"/>
          <p:cNvPicPr preferRelativeResize="0"/>
          <p:nvPr/>
        </p:nvPicPr>
        <p:blipFill rotWithShape="1">
          <a:blip r:embed="rId29">
            <a:alphaModFix/>
          </a:blip>
          <a:srcRect b="0" l="0" r="0" t="0"/>
          <a:stretch/>
        </p:blipFill>
        <p:spPr>
          <a:xfrm>
            <a:off x="3848968" y="4611527"/>
            <a:ext cx="615950" cy="615950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g2f7237aa833_1_515"/>
          <p:cNvSpPr/>
          <p:nvPr/>
        </p:nvSpPr>
        <p:spPr>
          <a:xfrm>
            <a:off x="147826" y="1327900"/>
            <a:ext cx="1185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alibri"/>
              <a:buNone/>
            </a:pPr>
            <a:r>
              <a:rPr b="1" i="0" lang="en-GB" sz="24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DOMA</a:t>
            </a:r>
            <a:endParaRPr/>
          </a:p>
        </p:txBody>
      </p:sp>
      <p:sp>
        <p:nvSpPr>
          <p:cNvPr id="541" name="Google Shape;541;g2f7237aa833_1_515"/>
          <p:cNvSpPr txBox="1"/>
          <p:nvPr/>
        </p:nvSpPr>
        <p:spPr>
          <a:xfrm>
            <a:off x="9346262" y="4022913"/>
            <a:ext cx="2763300" cy="7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800"/>
              <a:buFont typeface="Calibri"/>
              <a:buNone/>
            </a:pPr>
            <a:r>
              <a:rPr b="1" i="0" lang="en-GB" sz="28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Outreach</a:t>
            </a:r>
            <a:endParaRPr b="0" i="0" sz="2800" u="none" cap="none" strike="noStrike">
              <a:solidFill>
                <a:srgbClr val="2E75B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close up of a logo&#10;&#10;Description automatically generated" id="542" name="Google Shape;542;g2f7237aa833_1_515"/>
          <p:cNvPicPr preferRelativeResize="0"/>
          <p:nvPr/>
        </p:nvPicPr>
        <p:blipFill rotWithShape="1">
          <a:blip r:embed="rId30">
            <a:alphaModFix/>
          </a:blip>
          <a:srcRect b="0" l="0" r="0" t="0"/>
          <a:stretch/>
        </p:blipFill>
        <p:spPr>
          <a:xfrm>
            <a:off x="10552791" y="4990997"/>
            <a:ext cx="1253302" cy="686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g2f7237aa833_1_515"/>
          <p:cNvPicPr preferRelativeResize="0"/>
          <p:nvPr/>
        </p:nvPicPr>
        <p:blipFill rotWithShape="1">
          <a:blip r:embed="rId31">
            <a:alphaModFix/>
          </a:blip>
          <a:srcRect b="12995" l="14785" r="14131" t="13378"/>
          <a:stretch/>
        </p:blipFill>
        <p:spPr>
          <a:xfrm>
            <a:off x="9571595" y="5060931"/>
            <a:ext cx="505568" cy="52366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&#10;&#10;Description automatically generated" id="544" name="Google Shape;544;g2f7237aa833_1_515"/>
          <p:cNvPicPr preferRelativeResize="0"/>
          <p:nvPr/>
        </p:nvPicPr>
        <p:blipFill rotWithShape="1">
          <a:blip r:embed="rId32">
            <a:alphaModFix/>
          </a:blip>
          <a:srcRect b="0" l="0" r="0" t="0"/>
          <a:stretch/>
        </p:blipFill>
        <p:spPr>
          <a:xfrm>
            <a:off x="10569959" y="1496183"/>
            <a:ext cx="1282809" cy="2191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, food&#10;&#10;Description automatically generated" id="545" name="Google Shape;545;g2f7237aa833_1_515"/>
          <p:cNvPicPr preferRelativeResize="0"/>
          <p:nvPr/>
        </p:nvPicPr>
        <p:blipFill rotWithShape="1">
          <a:blip r:embed="rId33">
            <a:alphaModFix/>
          </a:blip>
          <a:srcRect b="7110" l="5555" r="6817" t="6904"/>
          <a:stretch/>
        </p:blipFill>
        <p:spPr>
          <a:xfrm>
            <a:off x="7027009" y="4998114"/>
            <a:ext cx="639081" cy="6271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&#10;&#10;Description automatically generated" id="546" name="Google Shape;546;g2f7237aa833_1_515"/>
          <p:cNvPicPr preferRelativeResize="0"/>
          <p:nvPr/>
        </p:nvPicPr>
        <p:blipFill rotWithShape="1">
          <a:blip r:embed="rId34">
            <a:alphaModFix/>
          </a:blip>
          <a:srcRect b="6999" l="17767" r="16864" t="2215"/>
          <a:stretch/>
        </p:blipFill>
        <p:spPr>
          <a:xfrm>
            <a:off x="11091445" y="2648729"/>
            <a:ext cx="578623" cy="8036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547" name="Google Shape;547;g2f7237aa833_1_515"/>
          <p:cNvPicPr preferRelativeResize="0"/>
          <p:nvPr/>
        </p:nvPicPr>
        <p:blipFill rotWithShape="1">
          <a:blip r:embed="rId35">
            <a:alphaModFix/>
          </a:blip>
          <a:srcRect b="0" l="0" r="0" t="0"/>
          <a:stretch/>
        </p:blipFill>
        <p:spPr>
          <a:xfrm>
            <a:off x="6516813" y="2102073"/>
            <a:ext cx="814493" cy="5517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548" name="Google Shape;548;g2f7237aa833_1_515"/>
          <p:cNvPicPr preferRelativeResize="0"/>
          <p:nvPr/>
        </p:nvPicPr>
        <p:blipFill rotWithShape="1">
          <a:blip r:embed="rId36">
            <a:alphaModFix/>
          </a:blip>
          <a:srcRect b="0" l="0" r="0" t="0"/>
          <a:stretch/>
        </p:blipFill>
        <p:spPr>
          <a:xfrm>
            <a:off x="9788262" y="2798519"/>
            <a:ext cx="917358" cy="5235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549" name="Google Shape;549;g2f7237aa833_1_515"/>
          <p:cNvPicPr preferRelativeResize="0"/>
          <p:nvPr/>
        </p:nvPicPr>
        <p:blipFill rotWithShape="1">
          <a:blip r:embed="rId37">
            <a:alphaModFix/>
          </a:blip>
          <a:srcRect b="0" l="0" r="0" t="0"/>
          <a:stretch/>
        </p:blipFill>
        <p:spPr>
          <a:xfrm>
            <a:off x="8695299" y="2636813"/>
            <a:ext cx="765829" cy="765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g2f7237aa833_1_515"/>
          <p:cNvPicPr preferRelativeResize="0"/>
          <p:nvPr/>
        </p:nvPicPr>
        <p:blipFill rotWithShape="1">
          <a:blip r:embed="rId38">
            <a:alphaModFix/>
          </a:blip>
          <a:srcRect b="0" l="0" r="0" t="0"/>
          <a:stretch/>
        </p:blipFill>
        <p:spPr>
          <a:xfrm>
            <a:off x="3341450" y="2769859"/>
            <a:ext cx="505201" cy="6602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, table&#10;&#10;Description automatically generated" id="551" name="Google Shape;551;g2f7237aa833_1_515"/>
          <p:cNvPicPr preferRelativeResize="0"/>
          <p:nvPr/>
        </p:nvPicPr>
        <p:blipFill rotWithShape="1">
          <a:blip r:embed="rId39">
            <a:alphaModFix/>
          </a:blip>
          <a:srcRect b="0" l="0" r="0" t="0"/>
          <a:stretch/>
        </p:blipFill>
        <p:spPr>
          <a:xfrm>
            <a:off x="2072005" y="2935052"/>
            <a:ext cx="1030337" cy="487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g2f7237aa833_1_515"/>
          <p:cNvPicPr preferRelativeResize="0"/>
          <p:nvPr/>
        </p:nvPicPr>
        <p:blipFill rotWithShape="1">
          <a:blip r:embed="rId40">
            <a:alphaModFix/>
          </a:blip>
          <a:srcRect b="34055" l="6149" r="6131" t="28371"/>
          <a:stretch/>
        </p:blipFill>
        <p:spPr>
          <a:xfrm>
            <a:off x="7893782" y="5125756"/>
            <a:ext cx="919871" cy="39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g2f7237aa833_1_515"/>
          <p:cNvPicPr preferRelativeResize="0"/>
          <p:nvPr/>
        </p:nvPicPr>
        <p:blipFill rotWithShape="1">
          <a:blip r:embed="rId41">
            <a:alphaModFix/>
          </a:blip>
          <a:srcRect b="0" l="0" r="0" t="0"/>
          <a:stretch/>
        </p:blipFill>
        <p:spPr>
          <a:xfrm>
            <a:off x="5103232" y="6153012"/>
            <a:ext cx="992140" cy="327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g2f7237aa833_1_515"/>
          <p:cNvPicPr preferRelativeResize="0"/>
          <p:nvPr/>
        </p:nvPicPr>
        <p:blipFill rotWithShape="1">
          <a:blip r:embed="rId42">
            <a:alphaModFix/>
          </a:blip>
          <a:srcRect b="0" l="0" r="0" t="0"/>
          <a:stretch/>
        </p:blipFill>
        <p:spPr>
          <a:xfrm>
            <a:off x="4040401" y="5473113"/>
            <a:ext cx="695865" cy="3769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room&#10;&#10;Description automatically generated" id="555" name="Google Shape;555;g2f7237aa833_1_515"/>
          <p:cNvPicPr preferRelativeResize="0"/>
          <p:nvPr/>
        </p:nvPicPr>
        <p:blipFill rotWithShape="1">
          <a:blip r:embed="rId43">
            <a:alphaModFix/>
          </a:blip>
          <a:srcRect b="37615" l="18950" r="17902" t="37692"/>
          <a:stretch/>
        </p:blipFill>
        <p:spPr>
          <a:xfrm>
            <a:off x="10195143" y="5959631"/>
            <a:ext cx="956965" cy="374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g2f7237aa833_1_515"/>
          <p:cNvPicPr preferRelativeResize="0"/>
          <p:nvPr/>
        </p:nvPicPr>
        <p:blipFill rotWithShape="1">
          <a:blip r:embed="rId44">
            <a:alphaModFix/>
          </a:blip>
          <a:srcRect b="0" l="0" r="0" t="0"/>
          <a:stretch/>
        </p:blipFill>
        <p:spPr>
          <a:xfrm>
            <a:off x="7636897" y="2822549"/>
            <a:ext cx="556599" cy="55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g2f7237aa833_1_515"/>
          <p:cNvPicPr preferRelativeResize="0"/>
          <p:nvPr/>
        </p:nvPicPr>
        <p:blipFill rotWithShape="1">
          <a:blip r:embed="rId45">
            <a:alphaModFix/>
          </a:blip>
          <a:srcRect b="0" l="0" r="0" t="0"/>
          <a:stretch/>
        </p:blipFill>
        <p:spPr>
          <a:xfrm>
            <a:off x="2112261" y="2141721"/>
            <a:ext cx="1173433" cy="2813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&#10;&#10;Description automatically generated" id="558" name="Google Shape;558;g2f7237aa833_1_515"/>
          <p:cNvPicPr preferRelativeResize="0"/>
          <p:nvPr/>
        </p:nvPicPr>
        <p:blipFill rotWithShape="1">
          <a:blip r:embed="rId46">
            <a:alphaModFix/>
          </a:blip>
          <a:srcRect b="34244" l="5556" r="8154" t="35021"/>
          <a:stretch/>
        </p:blipFill>
        <p:spPr>
          <a:xfrm>
            <a:off x="1972105" y="4857899"/>
            <a:ext cx="1097537" cy="3909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heck out the official Event... - Event Horizon Telescope | Facebook" id="559" name="Google Shape;559;g2f7237aa833_1_515"/>
          <p:cNvPicPr preferRelativeResize="0"/>
          <p:nvPr/>
        </p:nvPicPr>
        <p:blipFill rotWithShape="1">
          <a:blip r:embed="rId47">
            <a:alphaModFix/>
          </a:blip>
          <a:srcRect b="8296" l="18742" r="18046" t="5190"/>
          <a:stretch/>
        </p:blipFill>
        <p:spPr>
          <a:xfrm>
            <a:off x="1314939" y="2029363"/>
            <a:ext cx="478111" cy="6690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" id="560" name="Google Shape;560;g2f7237aa833_1_515"/>
          <p:cNvPicPr preferRelativeResize="0"/>
          <p:nvPr/>
        </p:nvPicPr>
        <p:blipFill rotWithShape="1">
          <a:blip r:embed="rId48">
            <a:alphaModFix/>
          </a:blip>
          <a:srcRect b="0" l="0" r="0" t="0"/>
          <a:stretch/>
        </p:blipFill>
        <p:spPr>
          <a:xfrm>
            <a:off x="1490698" y="5516601"/>
            <a:ext cx="1609290" cy="3012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, table&#10;&#10;Description automatically generated" id="561" name="Google Shape;561;g2f7237aa833_1_515"/>
          <p:cNvPicPr preferRelativeResize="0"/>
          <p:nvPr/>
        </p:nvPicPr>
        <p:blipFill rotWithShape="1">
          <a:blip r:embed="rId39">
            <a:alphaModFix/>
          </a:blip>
          <a:srcRect b="0" l="0" r="0" t="0"/>
          <a:stretch/>
        </p:blipFill>
        <p:spPr>
          <a:xfrm>
            <a:off x="2106109" y="2935832"/>
            <a:ext cx="1030337" cy="487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g2f7237aa833_1_515"/>
          <p:cNvPicPr preferRelativeResize="0"/>
          <p:nvPr/>
        </p:nvPicPr>
        <p:blipFill rotWithShape="1">
          <a:blip r:embed="rId40">
            <a:alphaModFix/>
          </a:blip>
          <a:srcRect b="34055" l="6149" r="6131" t="28371"/>
          <a:stretch/>
        </p:blipFill>
        <p:spPr>
          <a:xfrm>
            <a:off x="7904995" y="5079092"/>
            <a:ext cx="919871" cy="394021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g2f7237aa833_1_515"/>
          <p:cNvSpPr txBox="1"/>
          <p:nvPr/>
        </p:nvSpPr>
        <p:spPr>
          <a:xfrm>
            <a:off x="6662658" y="4270319"/>
            <a:ext cx="2603100" cy="6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2800"/>
              <a:buFont typeface="Calibri"/>
              <a:buNone/>
            </a:pPr>
            <a:r>
              <a:rPr b="1" i="0" lang="en-GB" sz="2800" u="none" cap="none" strike="noStrik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Humanities</a:t>
            </a:r>
            <a:endParaRPr b="0" i="0" sz="2800" u="none" cap="none" strike="noStrike">
              <a:solidFill>
                <a:srgbClr val="ED7D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4" name="Google Shape;564;g2f7237aa833_1_515"/>
          <p:cNvPicPr preferRelativeResize="0"/>
          <p:nvPr/>
        </p:nvPicPr>
        <p:blipFill>
          <a:blip r:embed="rId49">
            <a:alphaModFix/>
          </a:blip>
          <a:stretch>
            <a:fillRect/>
          </a:stretch>
        </p:blipFill>
        <p:spPr>
          <a:xfrm>
            <a:off x="10532673" y="0"/>
            <a:ext cx="1659325" cy="78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g2f7237aa833_1_515"/>
          <p:cNvPicPr preferRelativeResize="0"/>
          <p:nvPr/>
        </p:nvPicPr>
        <p:blipFill>
          <a:blip r:embed="rId49">
            <a:alphaModFix/>
          </a:blip>
          <a:stretch>
            <a:fillRect/>
          </a:stretch>
        </p:blipFill>
        <p:spPr>
          <a:xfrm>
            <a:off x="10521625" y="6639925"/>
            <a:ext cx="458552" cy="218076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g2f7237aa833_1_515"/>
          <p:cNvSpPr txBox="1"/>
          <p:nvPr/>
        </p:nvSpPr>
        <p:spPr>
          <a:xfrm>
            <a:off x="54500" y="7875"/>
            <a:ext cx="70791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31">
                <a:solidFill>
                  <a:schemeClr val="dk2"/>
                </a:solidFill>
              </a:rPr>
              <a:t>Research Engagement</a:t>
            </a:r>
            <a:endParaRPr sz="2631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Viewgraph Landscape Template">
  <a:themeElements>
    <a:clrScheme name="Custom 2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279989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2020-03-03T11:19:00Z</dcterms:created>
  <dc:creator>Ruth Britton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M_DOCNUM">
    <vt:lpwstr>1412056</vt:lpwstr>
  </property>
  <property fmtid="{D5CDD505-2E9C-101B-9397-08002B2CF9AE}" pid="3" name="DM_DOCNAME">
    <vt:lpwstr>NRT Data Provision to NOAA</vt:lpwstr>
  </property>
  <property fmtid="{D5CDD505-2E9C-101B-9397-08002B2CF9AE}" pid="4" name="DM_AUTHOR">
    <vt:lpwstr>Ruth Britton</vt:lpwstr>
  </property>
  <property fmtid="{D5CDD505-2E9C-101B-9397-08002B2CF9AE}" pid="5" name="DM_E_DOC_NO">
    <vt:lpwstr>EUM/I2D/DOC/24/1412056</vt:lpwstr>
  </property>
  <property fmtid="{D5CDD505-2E9C-101B-9397-08002B2CF9AE}" pid="6" name="DM_E_VER_NO">
    <vt:lpwstr>1 Draft</vt:lpwstr>
  </property>
  <property fmtid="{D5CDD505-2E9C-101B-9397-08002B2CF9AE}" pid="7" name="DM_E_ISS_DATE">
    <vt:lpwstr>15 May 2024</vt:lpwstr>
  </property>
  <property fmtid="{D5CDD505-2E9C-101B-9397-08002B2CF9AE}" pid="8" name="DM_E_FROM_PERS2">
    <vt:lpwstr/>
  </property>
  <property fmtid="{D5CDD505-2E9C-101B-9397-08002B2CF9AE}" pid="9" name="DM_E_CONFID">
    <vt:lpwstr/>
  </property>
  <property fmtid="{D5CDD505-2E9C-101B-9397-08002B2CF9AE}" pid="10" name="DM_E_WBS_CODE">
    <vt:lpwstr/>
  </property>
  <property fmtid="{D5CDD505-2E9C-101B-9397-08002B2CF9AE}" pid="11" name="DM_E_DISTRIB">
    <vt:lpwstr/>
  </property>
  <property fmtid="{D5CDD505-2E9C-101B-9397-08002B2CF9AE}" pid="12" name="DIGITAL_SIGNATURE">
    <vt:lpwstr/>
  </property>
</Properties>
</file>